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8773" r:id="rId4"/>
    <p:sldMasterId id="2147488778" r:id="rId5"/>
    <p:sldMasterId id="2147488783" r:id="rId6"/>
  </p:sldMasterIdLst>
  <p:notesMasterIdLst>
    <p:notesMasterId r:id="rId18"/>
  </p:notesMasterIdLst>
  <p:handoutMasterIdLst>
    <p:handoutMasterId r:id="rId19"/>
  </p:handoutMasterIdLst>
  <p:sldIdLst>
    <p:sldId id="2147483230" r:id="rId7"/>
    <p:sldId id="2147483282" r:id="rId8"/>
    <p:sldId id="2147483274" r:id="rId9"/>
    <p:sldId id="2147483275" r:id="rId10"/>
    <p:sldId id="2147483284" r:id="rId11"/>
    <p:sldId id="2147483276" r:id="rId12"/>
    <p:sldId id="2147483277" r:id="rId13"/>
    <p:sldId id="2147483278" r:id="rId14"/>
    <p:sldId id="2147483279" r:id="rId15"/>
    <p:sldId id="2147483285" r:id="rId16"/>
    <p:sldId id="2147483286" r:id="rId17"/>
  </p:sldIdLst>
  <p:sldSz cx="9906000" cy="6858000" type="A4"/>
  <p:notesSz cx="6797675" cy="9928225"/>
  <p:custDataLst>
    <p:tags r:id="rId20"/>
  </p:custDataLst>
  <p:defaultTextStyle>
    <a:defPPr>
      <a:defRPr lang="fr-FR"/>
    </a:defPPr>
    <a:lvl1pPr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5pPr>
    <a:lvl6pPr marL="2286000" algn="l" defTabSz="457200" rtl="0" eaLnBrk="1" latinLnBrk="0" hangingPunct="1">
      <a:defRPr kern="1200">
        <a:solidFill>
          <a:schemeClr val="tx1"/>
        </a:solidFill>
        <a:latin typeface="Arial Unicode MS" charset="0"/>
        <a:ea typeface="ＭＳ Ｐゴシック" charset="0"/>
        <a:cs typeface="ＭＳ Ｐゴシック" charset="0"/>
      </a:defRPr>
    </a:lvl6pPr>
    <a:lvl7pPr marL="2743200" algn="l" defTabSz="457200" rtl="0" eaLnBrk="1" latinLnBrk="0" hangingPunct="1">
      <a:defRPr kern="1200">
        <a:solidFill>
          <a:schemeClr val="tx1"/>
        </a:solidFill>
        <a:latin typeface="Arial Unicode MS" charset="0"/>
        <a:ea typeface="ＭＳ Ｐゴシック" charset="0"/>
        <a:cs typeface="ＭＳ Ｐゴシック" charset="0"/>
      </a:defRPr>
    </a:lvl7pPr>
    <a:lvl8pPr marL="3200400" algn="l" defTabSz="457200" rtl="0" eaLnBrk="1" latinLnBrk="0" hangingPunct="1">
      <a:defRPr kern="1200">
        <a:solidFill>
          <a:schemeClr val="tx1"/>
        </a:solidFill>
        <a:latin typeface="Arial Unicode MS" charset="0"/>
        <a:ea typeface="ＭＳ Ｐゴシック" charset="0"/>
        <a:cs typeface="ＭＳ Ｐゴシック" charset="0"/>
      </a:defRPr>
    </a:lvl8pPr>
    <a:lvl9pPr marL="3657600" algn="l" defTabSz="457200" rtl="0" eaLnBrk="1" latinLnBrk="0" hangingPunct="1">
      <a:defRPr kern="1200">
        <a:solidFill>
          <a:schemeClr val="tx1"/>
        </a:solidFill>
        <a:latin typeface="Arial Unicode MS" charset="0"/>
        <a:ea typeface="ＭＳ Ｐゴシック" charset="0"/>
        <a:cs typeface="ＭＳ Ｐゴシック" charset="0"/>
      </a:defRPr>
    </a:lvl9pPr>
  </p:defaultTextStyle>
  <p:extLst>
    <p:ext uri="{521415D9-36F7-43E2-AB2F-B90AF26B5E84}">
      <p14:sectionLst xmlns:p14="http://schemas.microsoft.com/office/powerpoint/2010/main">
        <p14:section name="Core IDCC" id="{1448C5AC-106D-4B41-8898-D6B3D7A4B9B3}">
          <p14:sldIdLst>
            <p14:sldId id="2147483230"/>
            <p14:sldId id="2147483282"/>
            <p14:sldId id="2147483274"/>
            <p14:sldId id="2147483275"/>
            <p14:sldId id="2147483284"/>
            <p14:sldId id="2147483276"/>
            <p14:sldId id="2147483277"/>
            <p14:sldId id="2147483278"/>
            <p14:sldId id="2147483279"/>
            <p14:sldId id="2147483285"/>
            <p14:sldId id="214748328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27">
          <p15:clr>
            <a:srgbClr val="A4A3A4"/>
          </p15:clr>
        </p15:guide>
        <p15:guide id="2" pos="2142">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C69A01-420C-DDD0-DD87-6A90FBFE5B9A}" name="Ahmed Benboubker" initials="AB" userId="M3z31V/dfG+hy9QS/tg/4qmkD/KG/dcYrhvR6pSWaT0=" providerId="None"/>
  <p188:author id="{3504030B-0C19-3171-4D11-ADBE88197ECD}" name="Daniel Gärtner" initials="DG" userId="PzkRXmUolHjakQJ+aABKmYKvykqBdP6VNnYQWq5yMkU=" providerId="None"/>
  <p188:author id="{6393790C-01CB-701E-FD0B-0D2E7C5FA3A4}" name="Thomas, Peter" initials="PT" userId="S::peter.thomas@amprion.net::b75f2ac5-e4a2-4c1b-8bbc-0edbcdf6b76c" providerId="AD"/>
  <p188:author id="{75D38D0C-3E2B-0350-AB68-2BFD81926BD5}" name="Timo Breithaupt" initials="TB" userId="yI6tkR5dherc9pSmtFD0VqJHTc8MKrRksXDfnCojRwo=" providerId="None"/>
  <p188:author id="{4E686C10-7A84-5BBF-31D8-332233591B37}" name="Benjamin Genêt" initials="BG" userId="Zi8fg2yJqrnDr+7oqa2vAAQx7qq5kp/1dPcO1CiS1YY=" providerId="None"/>
  <p188:author id="{F02BC614-E7D3-1672-9372-41ED7442B1FA}" name="Wiljo Treurniet" initials="WT" userId="hIeOJnHkooavFi/5GVxijDczeUysfPnvIl5G2LpYPi4=" providerId="None"/>
  <p188:author id="{E61D6F15-4DAF-CEC4-C563-C3F503F4CAC6}" name="Pieter Vanbaelen" initials="PV" userId="4MW9t6uTW5fhUuxbADS6Ck89AK0uysAoCZSqBNoVjdQ=" providerId="None"/>
  <p188:author id="{4F0A3820-119B-32A7-919E-8897378C88F2}" name="Erik Ahlstrom" initials="EA" userId="tkvncCMhhAIjfoYiYpsBWHz1zhS4J/gIQJQrlvSX3J8=" providerId="None"/>
  <p188:author id="{ECDD1826-C5FE-7F32-08AA-854D1117689F}" name="Maria Klonhammer" initials="MK" userId="/Gf0EwvF+7LqKio84xNV51DSdZrZcfMv7+RkBYFlGS0=" providerId="None"/>
  <p188:author id="{1F32F826-1B28-4C6D-7828-9D3F8EA3DBD2}" name="Pieter Vanbaelen" initials="PV" userId="CM/5Bjx7/y9tzVygUMkzS2H4yfwH3AbCxcsV/W55bN8=" providerId="None"/>
  <p188:author id="{8B93F13C-1FDD-0468-C886-8E0A034332D3}" name="Frédéric BASSET" initials="FB" userId="8sV6p9GCu2hapMR2sYpjO8ZksSTbim8U84i4bwKkpOU=" providerId="None"/>
  <p188:author id="{8DF69842-5524-492B-8A6B-6780934B2460}" name="Philipp Baumanns" initials="PB" userId="dmR3hvVCQrYgGW3ML2VDqwT5y5mpo03EjQEUgDuRxLM=" providerId="None"/>
  <p188:author id="{8D6BC845-D251-AA74-74FB-E99055418888}" name="Cindy Deng" initials="CD" userId="b5Hi1oAlzVLZ+f1bQ3BB7x+SN2ZfcT6Q+lXPbeLEl1g=" providerId="None"/>
  <p188:author id="{8DED3049-930F-199E-ADE1-3D971EF9A3C3}" name="Peter Thomas" initials="PT" userId="v7MM5fWC5NMh1WQf+aK+t13VuKTCucai9sN7tawdj2Q=" providerId="None"/>
  <p188:author id="{D5EF0E4D-C99B-9BFB-7950-AFA1E73CB907}" name="Catarina Ventura" initials="CV" userId="clgCAneAcqVaT36vHjgJNiaXoskptfmWeBylcRmkiJ0=" providerId="None"/>
  <p188:author id="{C34D744D-EAB2-C21D-58EA-86C641B5CD1F}" name="Julien Benoit" initials="" userId="S::j.benoit@magnus.nl::71bdcd00-8cc6-4922-8762-9e26d7c62aa2" providerId="AD"/>
  <p188:author id="{5D26E05B-1915-D321-134C-3A3E40A65B72}" name="Julien Benoit" initials="JB" userId="xx039EiApv1Z5dZS6HSnTKClzBQVkMHnIM/JyDHb0u8=" providerId="None"/>
  <p188:author id="{C52A035C-DC50-26B3-4779-AAC51CAA241F}" name="Robin Bern" initials="RB" userId="yieEeSZEMBZnQhEMFu4oUDxF2QTbiZjk8YdZKrmg5cg=" providerId="None"/>
  <p188:author id="{625EB05E-0525-413A-DFB8-246663EA8BDC}" name="Julia Hernandez" initials="JH" userId="S::j.hernandez@magnus.nl::ef6cb37c-e0e0-49e1-9ebe-a93170c8e6e4" providerId="AD"/>
  <p188:author id="{2B67E76E-29F0-AF58-2503-8BB4A5DBF0A7}" name="Johannes Fleer" initials="JF" userId="mwAvCk62udrBb4zOwsKGzznhPIsl/AFk5XeaBBL4AaU=" providerId="None"/>
  <p188:author id="{3EE89482-692E-7E28-D58F-FAC090980DD8}" name="Pierre Tournet" initials="PT" userId="m/W5nddrmAI0e4NdbHOKRfSQ4iMiE/asZ7oTzLXx6Dg=" providerId="None"/>
  <p188:author id="{43FEEF87-BD44-0AC9-BDBE-5BABA2A0FD42}" name="Philipp Baumanns" initials="PB" userId="Philipp Baumanns" providerId="None"/>
  <p188:author id="{B9219A8A-D1F5-22A4-C342-5B82244A1EF1}" name="Cindy Deng" initials="CD" userId="S::c.deng@magnus.nl::30ee3008-dd3a-4bc3-8283-081fa5b6dd45" providerId="AD"/>
  <p188:author id="{9CFE388B-2ED3-9CAE-01B0-A4DF9AB83652}" name="Charly Pavon" initials="CP" userId="S::c.pavon@magnus.nl::7f461423-2289-47a0-bcfb-fa5c0d7d3824" providerId="AD"/>
  <p188:author id="{155D5495-D18F-B8DC-56FE-16292181F179}" name="Rieke Lahrsen" initials="RL" userId="h/dfkCCEsK5wk5QOI0QljLaimoN4DOEi9XTCOwB1uto=" providerId="None"/>
  <p188:author id="{61D5BD9E-4FC4-9C5F-E8E2-2DAF165F5430}" name="Bartosch, Benedikt" initials="BB" userId="c1Sw+bBBtzS0UTgacsvcQLBj5pL50A8+eooS9fMqHe0=" providerId="None"/>
  <p188:author id="{EBD0DFAC-C2FB-1236-EF58-BD558B914A98}" name="Julia Hernandez" initials="JH" userId="PL6V9KF02yfKoYEenRF2Cvgfqeuzt+rRvKF/4AqVKNw=" providerId="None"/>
  <p188:author id="{F3332FBE-D7BB-ADE7-2E2A-4D1A570903E8}" name="Juliët Quint" initials="JQ" userId="zMaVKSJWe60Y9r7pEtVwVbQrnC3pmVFeTxgfA1jjhc8=" providerId="None"/>
  <p188:author id="{C73B1FC2-54C6-F1D7-D200-5047EEF15713}" name="Maria Klönhammer" initials="MK" userId="S::m.klonhammer@magnus.nl::6cfec9a8-db9a-46f5-a90e-51b6b31fe427" providerId="AD"/>
  <p188:author id="{7ECCE1C2-DED9-CBA6-A4F2-0609EF9FEDD1}" name="Ruud Otter" initials="RO" userId="gyodCt4qVjTdWb2VYAAk9ghPatrQsHRs7qV/qcCA55g=" providerId="None"/>
  <p188:author id="{998486C7-634C-6340-5613-8670A24B4FAC}" name="Doruk Güneş" initials="DG" userId="S::d.gunes@tscnet.eu::30da9710-9cda-41ec-92e4-c0c55c4065af" providerId="AD"/>
  <p188:author id="{3A181CCB-0323-CD62-4643-74E4F729BD47}" name="Moritz Körner" initials="MK" userId="VhRp+xMmWjD/Kpf0Yp6Hwje3w6Zi3M8takfnfMgiJtQ=" providerId="None"/>
  <p188:author id="{7F778FCC-7D89-2C19-2B13-5FBB67AC9C34}" name="Christian Zimmer" initials="CZ" userId="CwL3DmBulX731U+E+SbwDH2iqCgepSi67hjQMx4zthY=" providerId="None"/>
  <p188:author id="{201C9FCD-BE9D-2CD7-E253-5AFC6CC062BC}" name="Philipp Baumanns" initials="PB" userId="S::baumanns@consentec.de::3113237e-e010-4d20-97ec-5d1ac91e4f39" providerId="AD"/>
  <p188:author id="{BAACA0D9-1725-304D-A1D5-B311FAEDA2DE}" name="Ferenc Nagy" initials="FN" userId="Hm89GzUJv6NEgsXlQLybqWcQIk3r/O/D21tM/CDBbis=" providerId="None"/>
  <p188:author id="{515C2EDF-684A-152B-8346-98922F0B3D73}" name="Reinhard Kaisinger" initials="RK" userId="K2utll7fHArKct7m8fc86EaiKtkLphEdIoZfFSU2SOU=" providerId="None"/>
  <p188:author id="{93CC7EF5-1FBC-1B35-DAAB-AB568B1B5762}" name="Steve Van Campenhout" initials="SC" userId="Ys2SgZzgVg7CVhBcs569iMcwtO+Axs0EAwNdPcO83PM="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29" name="Darracq Paries Emmanuelle" initials="DPE" lastIdx="1" clrIdx="29"/>
  <p:cmAuthor id="30" name="Bartosch, Benedikt" initials="BB" lastIdx="6" clrIdx="30"/>
  <p:cmAuthor id="31" name="Genêt Benjamin" initials="GB" lastIdx="10" clrIdx="31"/>
  <p:cmAuthor id="32" name="Christian Zimmer" initials="CZ" lastIdx="8" clrIdx="32"/>
  <p:cmAuthor id="33" name="Meijer, Luuk" initials="ML" lastIdx="1" clrIdx="33"/>
  <p:cmAuthor id="34" name="Auteur" initials="A" lastIdx="4" clrIdx="34"/>
  <p:cmAuthor id="35" name="Witt Lena" initials="WL" lastIdx="66" clrIdx="35"/>
  <p:cmAuthor id="36" name="Florent Beau" initials="FB" lastIdx="8" clrIdx="36"/>
  <p:cmAuthor id="37" name="Marius Schrade" initials="MS" lastIdx="3" clrIdx="37"/>
  <p:cmAuthor id="38" name="HURTIG, Tobias" initials="HT" lastIdx="2" clrIdx="38"/>
  <p:cmAuthor id="39" name="Schrade Marius (50HzT MI)" initials="SM(M" lastIdx="4" clrIdx="39"/>
  <p:cmAuthor id="40" name="Bučinel Mitja" initials="BM" lastIdx="5" clrIdx="40"/>
  <p:cmAuthor id="41" name="Steve Van Campenhout" initials="SC" lastIdx="6" clrIdx="41">
    <p:extLst>
      <p:ext uri="{19B8F6BF-5375-455C-9EA6-DF929625EA0E}">
        <p15:presenceInfo xmlns:p15="http://schemas.microsoft.com/office/powerpoint/2012/main" userId="Ys2SgZzgVg7CVhBcs569iMcwtO+Axs0EAwNdPcO83PM=" providerId="None"/>
      </p:ext>
    </p:extLst>
  </p:cmAuthor>
  <p:cmAuthor id="42" name="Julien Benoit" initials="JB" lastIdx="1" clrIdx="42">
    <p:extLst>
      <p:ext uri="{19B8F6BF-5375-455C-9EA6-DF929625EA0E}">
        <p15:presenceInfo xmlns:p15="http://schemas.microsoft.com/office/powerpoint/2012/main" userId="S::j.benoit@magnus.nl::71bdcd00-8cc6-4922-8762-9e26d7c62aa2" providerId="AD"/>
      </p:ext>
    </p:extLst>
  </p:cmAuthor>
  <p:cmAuthor id="43" name="Author" initials="A" lastIdx="2" clrIdx="43"/>
  <p:cmAuthor id="44" name="Alexander van der Mark" initials="AvdM" lastIdx="1" clrIdx="44">
    <p:extLst>
      <p:ext uri="{19B8F6BF-5375-455C-9EA6-DF929625EA0E}">
        <p15:presenceInfo xmlns:p15="http://schemas.microsoft.com/office/powerpoint/2012/main" userId="S::a.vdmark@magnus.nl::6f5cd4eb-0fe4-44ef-b23e-de12842f1840" providerId="AD"/>
      </p:ext>
    </p:extLst>
  </p:cmAuthor>
  <p:cmAuthor id="45" name="Cliff Bleeker" initials="CB" lastIdx="2" clrIdx="45">
    <p:extLst>
      <p:ext uri="{19B8F6BF-5375-455C-9EA6-DF929625EA0E}">
        <p15:presenceInfo xmlns:p15="http://schemas.microsoft.com/office/powerpoint/2012/main" userId="S::c.bleeker@magnus.nl::c49239fb-6d7c-4b3b-9adf-486177f7af95" providerId="AD"/>
      </p:ext>
    </p:extLst>
  </p:cmAuthor>
  <p:cmAuthor id="46" name="Konrad Purchała PSE" initials="KP" lastIdx="2" clrIdx="46">
    <p:extLst>
      <p:ext uri="{19B8F6BF-5375-455C-9EA6-DF929625EA0E}">
        <p15:presenceInfo xmlns:p15="http://schemas.microsoft.com/office/powerpoint/2012/main" userId="Konrad Purchała PSE" providerId="None"/>
      </p:ext>
    </p:extLst>
  </p:cmAuthor>
  <p:cmAuthor id="47" name="SOUISSI Jomaa" initials="SJ" lastIdx="3" clrIdx="47">
    <p:extLst>
      <p:ext uri="{19B8F6BF-5375-455C-9EA6-DF929625EA0E}">
        <p15:presenceInfo xmlns:p15="http://schemas.microsoft.com/office/powerpoint/2012/main" userId="S-1-5-21-3617687895-3840901543-188507473-68667" providerId="AD"/>
      </p:ext>
    </p:extLst>
  </p:cmAuthor>
  <p:cmAuthor id="19" name="Autor" initials="A" lastIdx="2" clrIdx="19"/>
  <p:cmAuthor id="20" name="Jachmann Christoph" initials="JC" lastIdx="7" clrIdx="20"/>
  <p:cmAuthor id="21" name="Benjamin Genêt" initials="BG" lastIdx="15" clrIdx="21"/>
  <p:cmAuthor id="22" name="Van Campenhout Steve" initials="VCS" lastIdx="10" clrIdx="22"/>
  <p:cmAuthor id="23" name="Reinhard Kaisinger" initials="RK" lastIdx="18" clrIdx="23"/>
  <p:cmAuthor id="24" name="Gertjan Meutgeert" initials="GM" lastIdx="22" clrIdx="24"/>
  <p:cmAuthor id="25" name="Schnierer Tomáš" initials="ST" lastIdx="6" clrIdx="25"/>
  <p:cmAuthor id="26" name="Chris van de Beek" initials="CvdB" lastIdx="1" clrIdx="26"/>
  <p:cmAuthor id="27" name="Line van Kesteren" initials="LvK" lastIdx="17" clrIdx="27"/>
  <p:cmAuthor id="28" name="Nagy Ferenc" initials="NF" lastIdx="5" clrIdx="28"/>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hiddenSlides="1" frameSlides="1"/>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41A6"/>
    <a:srgbClr val="0100FE"/>
    <a:srgbClr val="2144AC"/>
    <a:srgbClr val="3366FF"/>
    <a:srgbClr val="3266FF"/>
    <a:srgbClr val="009644"/>
    <a:srgbClr val="388BD0"/>
    <a:srgbClr val="009647"/>
    <a:srgbClr val="FFFFFF"/>
    <a:srgbClr val="787F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A498F-245A-424D-9721-8526B64F3C5D}" v="2" dt="2026-09-21T07:48:56.426"/>
    <p1510:client id="{6E3C652A-F4B6-4C9B-BC25-B701D5D9BD8B}" v="2" dt="2026-09-22T14:29:51.523"/>
    <p1510:client id="{A9D5BAF3-592A-46D7-BA7C-D1E4861BB18A}" v="29" dt="2026-09-21T15:54:36.618"/>
    <p1510:client id="{EDF009C6-169A-40A7-A2A6-4759A3A86623}" v="2" dt="2026-09-21T11:53:04.489"/>
    <p1510:client id="{F1ABC967-66E6-4637-927D-4F5CC2FE6E2C}" v="2" dt="2026-09-21T11:55:05.33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030" autoAdjust="0"/>
  </p:normalViewPr>
  <p:slideViewPr>
    <p:cSldViewPr snapToGrid="0">
      <p:cViewPr varScale="1">
        <p:scale>
          <a:sx n="161" d="100"/>
          <a:sy n="161" d="100"/>
        </p:scale>
        <p:origin x="644" y="100"/>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0"/>
    </p:cViewPr>
  </p:sorterViewPr>
  <p:notesViewPr>
    <p:cSldViewPr snapToGrid="0">
      <p:cViewPr>
        <p:scale>
          <a:sx n="75" d="100"/>
          <a:sy n="75" d="100"/>
        </p:scale>
        <p:origin x="4782" y="1278"/>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indy Deng" userId="b5Hi1oAlzVLZ+f1bQ3BB7x+SN2ZfcT6Q+lXPbeLEl1g=" providerId="None" clId="Web-{A9D5BAF3-592A-46D7-BA7C-D1E4861BB18A}"/>
    <pc:docChg chg="modSld">
      <pc:chgData name="Cindy Deng" userId="b5Hi1oAlzVLZ+f1bQ3BB7x+SN2ZfcT6Q+lXPbeLEl1g=" providerId="None" clId="Web-{A9D5BAF3-592A-46D7-BA7C-D1E4861BB18A}" dt="2026-09-21T15:54:36.618" v="16" actId="20577"/>
      <pc:docMkLst>
        <pc:docMk/>
      </pc:docMkLst>
      <pc:sldChg chg="modSp">
        <pc:chgData name="Cindy Deng" userId="b5Hi1oAlzVLZ+f1bQ3BB7x+SN2ZfcT6Q+lXPbeLEl1g=" providerId="None" clId="Web-{A9D5BAF3-592A-46D7-BA7C-D1E4861BB18A}" dt="2026-09-21T15:54:14.400" v="3" actId="20577"/>
        <pc:sldMkLst>
          <pc:docMk/>
          <pc:sldMk cId="1591603860" sldId="2147483275"/>
        </pc:sldMkLst>
        <pc:spChg chg="mod">
          <ac:chgData name="Cindy Deng" userId="b5Hi1oAlzVLZ+f1bQ3BB7x+SN2ZfcT6Q+lXPbeLEl1g=" providerId="None" clId="Web-{A9D5BAF3-592A-46D7-BA7C-D1E4861BB18A}" dt="2026-09-21T15:54:14.400" v="3" actId="20577"/>
          <ac:spMkLst>
            <pc:docMk/>
            <pc:sldMk cId="1591603860" sldId="2147483275"/>
            <ac:spMk id="108" creationId="{59A0DF3A-490E-B830-36C8-64017B628D4F}"/>
          </ac:spMkLst>
        </pc:spChg>
      </pc:sldChg>
      <pc:sldChg chg="modSp">
        <pc:chgData name="Cindy Deng" userId="b5Hi1oAlzVLZ+f1bQ3BB7x+SN2ZfcT6Q+lXPbeLEl1g=" providerId="None" clId="Web-{A9D5BAF3-592A-46D7-BA7C-D1E4861BB18A}" dt="2026-09-21T15:54:18.072" v="5" actId="20577"/>
        <pc:sldMkLst>
          <pc:docMk/>
          <pc:sldMk cId="1485227417" sldId="2147483276"/>
        </pc:sldMkLst>
        <pc:spChg chg="mod">
          <ac:chgData name="Cindy Deng" userId="b5Hi1oAlzVLZ+f1bQ3BB7x+SN2ZfcT6Q+lXPbeLEl1g=" providerId="None" clId="Web-{A9D5BAF3-592A-46D7-BA7C-D1E4861BB18A}" dt="2026-09-21T15:54:18.072" v="5" actId="20577"/>
          <ac:spMkLst>
            <pc:docMk/>
            <pc:sldMk cId="1485227417" sldId="2147483276"/>
            <ac:spMk id="2" creationId="{ACA4CB94-DAA6-9425-0C5F-76FCE82F73AA}"/>
          </ac:spMkLst>
        </pc:spChg>
      </pc:sldChg>
      <pc:sldChg chg="modSp">
        <pc:chgData name="Cindy Deng" userId="b5Hi1oAlzVLZ+f1bQ3BB7x+SN2ZfcT6Q+lXPbeLEl1g=" providerId="None" clId="Web-{A9D5BAF3-592A-46D7-BA7C-D1E4861BB18A}" dt="2026-09-21T15:54:20.712" v="7" actId="20577"/>
        <pc:sldMkLst>
          <pc:docMk/>
          <pc:sldMk cId="388680933" sldId="2147483277"/>
        </pc:sldMkLst>
        <pc:spChg chg="mod">
          <ac:chgData name="Cindy Deng" userId="b5Hi1oAlzVLZ+f1bQ3BB7x+SN2ZfcT6Q+lXPbeLEl1g=" providerId="None" clId="Web-{A9D5BAF3-592A-46D7-BA7C-D1E4861BB18A}" dt="2026-09-21T15:54:20.712" v="7" actId="20577"/>
          <ac:spMkLst>
            <pc:docMk/>
            <pc:sldMk cId="388680933" sldId="2147483277"/>
            <ac:spMk id="2" creationId="{5704A19D-6F49-776A-A3F5-C59266739AD3}"/>
          </ac:spMkLst>
        </pc:spChg>
      </pc:sldChg>
      <pc:sldChg chg="modSp">
        <pc:chgData name="Cindy Deng" userId="b5Hi1oAlzVLZ+f1bQ3BB7x+SN2ZfcT6Q+lXPbeLEl1g=" providerId="None" clId="Web-{A9D5BAF3-592A-46D7-BA7C-D1E4861BB18A}" dt="2026-09-21T15:54:23.728" v="9" actId="20577"/>
        <pc:sldMkLst>
          <pc:docMk/>
          <pc:sldMk cId="2009567574" sldId="2147483278"/>
        </pc:sldMkLst>
        <pc:spChg chg="mod">
          <ac:chgData name="Cindy Deng" userId="b5Hi1oAlzVLZ+f1bQ3BB7x+SN2ZfcT6Q+lXPbeLEl1g=" providerId="None" clId="Web-{A9D5BAF3-592A-46D7-BA7C-D1E4861BB18A}" dt="2026-09-21T15:54:23.728" v="9" actId="20577"/>
          <ac:spMkLst>
            <pc:docMk/>
            <pc:sldMk cId="2009567574" sldId="2147483278"/>
            <ac:spMk id="2" creationId="{98A6ADFF-87D9-007C-A981-B043717D96FA}"/>
          </ac:spMkLst>
        </pc:spChg>
      </pc:sldChg>
      <pc:sldChg chg="modSp">
        <pc:chgData name="Cindy Deng" userId="b5Hi1oAlzVLZ+f1bQ3BB7x+SN2ZfcT6Q+lXPbeLEl1g=" providerId="None" clId="Web-{A9D5BAF3-592A-46D7-BA7C-D1E4861BB18A}" dt="2026-09-21T15:54:30.181" v="12" actId="20577"/>
        <pc:sldMkLst>
          <pc:docMk/>
          <pc:sldMk cId="533906346" sldId="2147483279"/>
        </pc:sldMkLst>
        <pc:spChg chg="mod">
          <ac:chgData name="Cindy Deng" userId="b5Hi1oAlzVLZ+f1bQ3BB7x+SN2ZfcT6Q+lXPbeLEl1g=" providerId="None" clId="Web-{A9D5BAF3-592A-46D7-BA7C-D1E4861BB18A}" dt="2026-09-21T15:54:30.181" v="12" actId="20577"/>
          <ac:spMkLst>
            <pc:docMk/>
            <pc:sldMk cId="533906346" sldId="2147483279"/>
            <ac:spMk id="2" creationId="{AABBEE24-5631-B183-0DF9-6C980E0F4428}"/>
          </ac:spMkLst>
        </pc:spChg>
      </pc:sldChg>
      <pc:sldChg chg="modSp">
        <pc:chgData name="Cindy Deng" userId="b5Hi1oAlzVLZ+f1bQ3BB7x+SN2ZfcT6Q+lXPbeLEl1g=" providerId="None" clId="Web-{A9D5BAF3-592A-46D7-BA7C-D1E4861BB18A}" dt="2026-09-21T15:53:57.822" v="1" actId="20577"/>
        <pc:sldMkLst>
          <pc:docMk/>
          <pc:sldMk cId="2436086711" sldId="2147483284"/>
        </pc:sldMkLst>
        <pc:spChg chg="mod">
          <ac:chgData name="Cindy Deng" userId="b5Hi1oAlzVLZ+f1bQ3BB7x+SN2ZfcT6Q+lXPbeLEl1g=" providerId="None" clId="Web-{A9D5BAF3-592A-46D7-BA7C-D1E4861BB18A}" dt="2026-09-21T15:53:57.822" v="1" actId="20577"/>
          <ac:spMkLst>
            <pc:docMk/>
            <pc:sldMk cId="2436086711" sldId="2147483284"/>
            <ac:spMk id="11" creationId="{A63603EF-C733-416A-1549-7955EFCDF8CC}"/>
          </ac:spMkLst>
        </pc:spChg>
      </pc:sldChg>
      <pc:sldChg chg="modSp">
        <pc:chgData name="Cindy Deng" userId="b5Hi1oAlzVLZ+f1bQ3BB7x+SN2ZfcT6Q+lXPbeLEl1g=" providerId="None" clId="Web-{A9D5BAF3-592A-46D7-BA7C-D1E4861BB18A}" dt="2026-09-21T15:54:33.759" v="14" actId="20577"/>
        <pc:sldMkLst>
          <pc:docMk/>
          <pc:sldMk cId="292240831" sldId="2147483285"/>
        </pc:sldMkLst>
        <pc:spChg chg="mod">
          <ac:chgData name="Cindy Deng" userId="b5Hi1oAlzVLZ+f1bQ3BB7x+SN2ZfcT6Q+lXPbeLEl1g=" providerId="None" clId="Web-{A9D5BAF3-592A-46D7-BA7C-D1E4861BB18A}" dt="2026-09-21T15:54:33.759" v="14" actId="20577"/>
          <ac:spMkLst>
            <pc:docMk/>
            <pc:sldMk cId="292240831" sldId="2147483285"/>
            <ac:spMk id="2" creationId="{0F231FFF-85B5-6C14-267A-08552C083971}"/>
          </ac:spMkLst>
        </pc:spChg>
      </pc:sldChg>
      <pc:sldChg chg="modSp">
        <pc:chgData name="Cindy Deng" userId="b5Hi1oAlzVLZ+f1bQ3BB7x+SN2ZfcT6Q+lXPbeLEl1g=" providerId="None" clId="Web-{A9D5BAF3-592A-46D7-BA7C-D1E4861BB18A}" dt="2026-09-21T15:54:36.618" v="16" actId="20577"/>
        <pc:sldMkLst>
          <pc:docMk/>
          <pc:sldMk cId="1938455379" sldId="2147483286"/>
        </pc:sldMkLst>
        <pc:spChg chg="mod">
          <ac:chgData name="Cindy Deng" userId="b5Hi1oAlzVLZ+f1bQ3BB7x+SN2ZfcT6Q+lXPbeLEl1g=" providerId="None" clId="Web-{A9D5BAF3-592A-46D7-BA7C-D1E4861BB18A}" dt="2026-09-21T15:54:36.618" v="16" actId="20577"/>
          <ac:spMkLst>
            <pc:docMk/>
            <pc:sldMk cId="1938455379" sldId="2147483286"/>
            <ac:spMk id="2" creationId="{8D42A65E-EEB0-FEF2-4570-F171831FF488}"/>
          </ac:spMkLst>
        </pc:spChg>
      </pc:sldChg>
    </pc:docChg>
  </pc:docChgLst>
  <pc:docChgLst>
    <pc:chgData name="Doruk Güneş" userId="bdABj1aeEFr+nXYyZS+BBIT3DBZjtrZ8Y40BfV4xriU=" providerId="None" clId="Web-{6E3C652A-F4B6-4C9B-BC25-B701D5D9BD8B}"/>
    <pc:docChg chg="modSld">
      <pc:chgData name="Doruk Güneş" userId="bdABj1aeEFr+nXYyZS+BBIT3DBZjtrZ8Y40BfV4xriU=" providerId="None" clId="Web-{6E3C652A-F4B6-4C9B-BC25-B701D5D9BD8B}" dt="2026-09-22T14:29:51.523" v="0" actId="20577"/>
      <pc:docMkLst>
        <pc:docMk/>
      </pc:docMkLst>
      <pc:sldChg chg="modSp">
        <pc:chgData name="Doruk Güneş" userId="bdABj1aeEFr+nXYyZS+BBIT3DBZjtrZ8Y40BfV4xriU=" providerId="None" clId="Web-{6E3C652A-F4B6-4C9B-BC25-B701D5D9BD8B}" dt="2026-09-22T14:29:51.523" v="0" actId="20577"/>
        <pc:sldMkLst>
          <pc:docMk/>
          <pc:sldMk cId="1938455379" sldId="2147483286"/>
        </pc:sldMkLst>
        <pc:spChg chg="mod">
          <ac:chgData name="Doruk Güneş" userId="bdABj1aeEFr+nXYyZS+BBIT3DBZjtrZ8Y40BfV4xriU=" providerId="None" clId="Web-{6E3C652A-F4B6-4C9B-BC25-B701D5D9BD8B}" dt="2026-09-22T14:29:51.523" v="0" actId="20577"/>
          <ac:spMkLst>
            <pc:docMk/>
            <pc:sldMk cId="1938455379" sldId="2147483286"/>
            <ac:spMk id="7" creationId="{8682B8E6-E4D3-B53D-2755-4282F719753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98411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4" name="Rectangle 4"/>
          <p:cNvSpPr>
            <a:spLocks noGrp="1" noRot="1" noChangeAspect="1" noChangeArrowheads="1" noTextEdit="1"/>
          </p:cNvSpPr>
          <p:nvPr>
            <p:ph type="sldImg" idx="2"/>
          </p:nvPr>
        </p:nvSpPr>
        <p:spPr bwMode="auto">
          <a:xfrm>
            <a:off x="711200" y="746125"/>
            <a:ext cx="5375275"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Tree>
    <p:extLst>
      <p:ext uri="{BB962C8B-B14F-4D97-AF65-F5344CB8AC3E}">
        <p14:creationId xmlns:p14="http://schemas.microsoft.com/office/powerpoint/2010/main" val="203802640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Unicode MS" pitchFamily="34" charset="-128"/>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Unicode MS" pitchFamily="34" charset="-128"/>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Unicode MS" pitchFamily="34" charset="-128"/>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Unicode MS" pitchFamily="34" charset="-128"/>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Unicode MS" pitchFamily="34" charset="-128"/>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80192-28CE-2066-64DE-177F26231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B6A7D-4427-C87C-ECB2-56938938FD92}"/>
              </a:ext>
            </a:extLst>
          </p:cNvPr>
          <p:cNvSpPr>
            <a:spLocks noGrp="1" noRot="1" noChangeAspect="1"/>
          </p:cNvSpPr>
          <p:nvPr>
            <p:ph type="sldImg"/>
          </p:nvPr>
        </p:nvSpPr>
        <p:spPr>
          <a:xfrm>
            <a:off x="912813" y="698500"/>
            <a:ext cx="5033962" cy="3484563"/>
          </a:xfrm>
          <a:prstGeom prst="rect">
            <a:avLst/>
          </a:prstGeom>
        </p:spPr>
        <p:txBody>
          <a:bodyPr/>
          <a:lstStyle/>
          <a:p>
            <a:endParaRPr lang="en-GB"/>
          </a:p>
        </p:txBody>
      </p:sp>
    </p:spTree>
    <p:extLst>
      <p:ext uri="{BB962C8B-B14F-4D97-AF65-F5344CB8AC3E}">
        <p14:creationId xmlns:p14="http://schemas.microsoft.com/office/powerpoint/2010/main" val="3464417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F7F41-55F9-7BCB-DAC9-E0C60AFDC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E5805-19D5-FFE6-5D1F-0189248BF59E}"/>
              </a:ext>
            </a:extLst>
          </p:cNvPr>
          <p:cNvSpPr>
            <a:spLocks noGrp="1" noRot="1" noChangeAspect="1"/>
          </p:cNvSpPr>
          <p:nvPr>
            <p:ph type="sldImg"/>
          </p:nvPr>
        </p:nvSpPr>
        <p:spPr>
          <a:xfrm>
            <a:off x="912813" y="698500"/>
            <a:ext cx="5033962" cy="3484563"/>
          </a:xfrm>
          <a:prstGeom prst="rect">
            <a:avLst/>
          </a:prstGeom>
        </p:spPr>
        <p:txBody>
          <a:bodyPr/>
          <a:lstStyle/>
          <a:p>
            <a:endParaRPr lang="en-GB"/>
          </a:p>
        </p:txBody>
      </p:sp>
    </p:spTree>
    <p:extLst>
      <p:ext uri="{BB962C8B-B14F-4D97-AF65-F5344CB8AC3E}">
        <p14:creationId xmlns:p14="http://schemas.microsoft.com/office/powerpoint/2010/main" val="956913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5A3E2-3418-10DE-5C57-EF1BBD606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3B8E3-DAA9-F54F-C7ED-404A62A8DBBC}"/>
              </a:ext>
            </a:extLst>
          </p:cNvPr>
          <p:cNvSpPr>
            <a:spLocks noGrp="1" noRot="1" noChangeAspect="1"/>
          </p:cNvSpPr>
          <p:nvPr>
            <p:ph type="sldImg"/>
          </p:nvPr>
        </p:nvSpPr>
        <p:spPr>
          <a:xfrm>
            <a:off x="912813" y="698500"/>
            <a:ext cx="5033962" cy="3484563"/>
          </a:xfrm>
          <a:prstGeom prst="rect">
            <a:avLst/>
          </a:prstGeom>
        </p:spPr>
        <p:txBody>
          <a:bodyPr/>
          <a:lstStyle/>
          <a:p>
            <a:endParaRPr lang="en-GB"/>
          </a:p>
        </p:txBody>
      </p:sp>
    </p:spTree>
    <p:extLst>
      <p:ext uri="{BB962C8B-B14F-4D97-AF65-F5344CB8AC3E}">
        <p14:creationId xmlns:p14="http://schemas.microsoft.com/office/powerpoint/2010/main" val="268315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34C0C-C28C-86E6-0613-31EF6E770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D7605-28F2-2158-335B-AE07A46CF7B8}"/>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1449675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A5767-1F14-BA21-1EAB-792C93AD64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BC83F-D0B7-A055-CED2-E9E9D016F30C}"/>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2136201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3741-74B2-40C8-45EC-61C215B5F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3F980-D797-7A98-B28E-9DAAAB63562A}"/>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36267503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CAA89-B127-40C9-CD6B-E4773FC2B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27CFD-4004-2517-ED47-404B17B2F003}"/>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3296499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B90C-EB9D-6E46-763C-4EB4E6B45C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1AC5A-E7A5-2D0E-4F08-2C11633100E1}"/>
              </a:ext>
            </a:extLst>
          </p:cNvPr>
          <p:cNvSpPr>
            <a:spLocks noGrp="1" noRot="1" noChangeAspect="1"/>
          </p:cNvSpPr>
          <p:nvPr>
            <p:ph type="sldImg"/>
          </p:nvPr>
        </p:nvSpPr>
        <p:spPr/>
        <p:txBody>
          <a:bodyPr/>
          <a:lstStyle/>
          <a:p>
            <a:endParaRPr lang="en-GB"/>
          </a:p>
        </p:txBody>
      </p:sp>
    </p:spTree>
    <p:extLst>
      <p:ext uri="{BB962C8B-B14F-4D97-AF65-F5344CB8AC3E}">
        <p14:creationId xmlns:p14="http://schemas.microsoft.com/office/powerpoint/2010/main" val="70138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DA2BD-A2D3-BF42-CADE-89228C8AD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834A0D-8EF7-7347-9085-8C6E319B644A}"/>
              </a:ext>
            </a:extLst>
          </p:cNvPr>
          <p:cNvSpPr>
            <a:spLocks noGrp="1" noRot="1" noChangeAspect="1"/>
          </p:cNvSpPr>
          <p:nvPr>
            <p:ph type="sldImg"/>
          </p:nvPr>
        </p:nvSpPr>
        <p:spPr>
          <a:xfrm>
            <a:off x="1200150" y="1143000"/>
            <a:ext cx="4457700" cy="3086100"/>
          </a:xfrm>
        </p:spPr>
        <p:txBody>
          <a:bodyPr/>
          <a:lstStyle/>
          <a:p>
            <a:endParaRPr lang="en-GB"/>
          </a:p>
        </p:txBody>
      </p:sp>
    </p:spTree>
    <p:extLst>
      <p:ext uri="{BB962C8B-B14F-4D97-AF65-F5344CB8AC3E}">
        <p14:creationId xmlns:p14="http://schemas.microsoft.com/office/powerpoint/2010/main" val="391016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4FBA2-7571-20BB-6B42-A9F6D3E473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55315-092F-0922-DD84-9919054BEC7F}"/>
              </a:ext>
            </a:extLst>
          </p:cNvPr>
          <p:cNvSpPr>
            <a:spLocks noGrp="1" noRot="1" noChangeAspect="1"/>
          </p:cNvSpPr>
          <p:nvPr>
            <p:ph type="sldImg"/>
          </p:nvPr>
        </p:nvSpPr>
        <p:spPr>
          <a:xfrm>
            <a:off x="1200150" y="1143000"/>
            <a:ext cx="4457700" cy="3086100"/>
          </a:xfrm>
        </p:spPr>
        <p:txBody>
          <a:bodyPr/>
          <a:lstStyle/>
          <a:p>
            <a:endParaRPr lang="en-GB"/>
          </a:p>
        </p:txBody>
      </p:sp>
    </p:spTree>
    <p:extLst>
      <p:ext uri="{BB962C8B-B14F-4D97-AF65-F5344CB8AC3E}">
        <p14:creationId xmlns:p14="http://schemas.microsoft.com/office/powerpoint/2010/main" val="42436565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jpeg"/><Relationship Id="rId18" Type="http://schemas.openxmlformats.org/officeDocument/2006/relationships/image" Target="../media/image19.png"/><Relationship Id="rId3" Type="http://schemas.openxmlformats.org/officeDocument/2006/relationships/oleObject" Target="../embeddings/oleObject3.bin"/><Relationship Id="rId21" Type="http://schemas.openxmlformats.org/officeDocument/2006/relationships/image" Target="../media/image22.jpeg"/><Relationship Id="rId7" Type="http://schemas.openxmlformats.org/officeDocument/2006/relationships/image" Target="../media/image8.jpeg"/><Relationship Id="rId12" Type="http://schemas.openxmlformats.org/officeDocument/2006/relationships/image" Target="../media/image13.jpe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slideMaster" Target="../slideMasters/slideMaster1.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tags" Target="../tags/tag5.xml"/><Relationship Id="rId6" Type="http://schemas.openxmlformats.org/officeDocument/2006/relationships/image" Target="../media/image7.jpeg"/><Relationship Id="rId11" Type="http://schemas.openxmlformats.org/officeDocument/2006/relationships/image" Target="../media/image12.jpe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gif"/><Relationship Id="rId23" Type="http://schemas.openxmlformats.org/officeDocument/2006/relationships/image" Target="../media/image24.svg"/><Relationship Id="rId10" Type="http://schemas.openxmlformats.org/officeDocument/2006/relationships/image" Target="../media/image11.png"/><Relationship Id="rId19" Type="http://schemas.openxmlformats.org/officeDocument/2006/relationships/image" Target="../media/image20.jpeg"/><Relationship Id="rId4" Type="http://schemas.openxmlformats.org/officeDocument/2006/relationships/image" Target="../media/image5.emf"/><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image" Target="../media/image23.jpe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18" Type="http://schemas.openxmlformats.org/officeDocument/2006/relationships/image" Target="../media/image22.jpeg"/><Relationship Id="rId3" Type="http://schemas.openxmlformats.org/officeDocument/2006/relationships/image" Target="../media/image7.jpe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gif"/><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jpeg"/><Relationship Id="rId20" Type="http://schemas.openxmlformats.org/officeDocument/2006/relationships/image" Target="../media/image24.svg"/><Relationship Id="rId1" Type="http://schemas.openxmlformats.org/officeDocument/2006/relationships/slideMaster" Target="../slideMasters/slideMaster1.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jpeg"/><Relationship Id="rId19" Type="http://schemas.openxmlformats.org/officeDocument/2006/relationships/image" Target="../media/image23.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png"/></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27.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28.emf"/></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gif"/><Relationship Id="rId13" Type="http://schemas.openxmlformats.org/officeDocument/2006/relationships/image" Target="../media/image22.jpeg"/><Relationship Id="rId18" Type="http://schemas.openxmlformats.org/officeDocument/2006/relationships/image" Target="../media/image6.png"/><Relationship Id="rId3" Type="http://schemas.openxmlformats.org/officeDocument/2006/relationships/image" Target="../media/image11.png"/><Relationship Id="rId21" Type="http://schemas.openxmlformats.org/officeDocument/2006/relationships/image" Target="../media/image26.png"/><Relationship Id="rId7" Type="http://schemas.openxmlformats.org/officeDocument/2006/relationships/image" Target="../media/image15.jpeg"/><Relationship Id="rId12" Type="http://schemas.openxmlformats.org/officeDocument/2006/relationships/image" Target="../media/image21.png"/><Relationship Id="rId17" Type="http://schemas.openxmlformats.org/officeDocument/2006/relationships/image" Target="../media/image31.png"/><Relationship Id="rId2" Type="http://schemas.openxmlformats.org/officeDocument/2006/relationships/image" Target="../media/image10.jpeg"/><Relationship Id="rId16" Type="http://schemas.openxmlformats.org/officeDocument/2006/relationships/image" Target="../media/image24.svg"/><Relationship Id="rId20"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14.jpeg"/><Relationship Id="rId11" Type="http://schemas.openxmlformats.org/officeDocument/2006/relationships/image" Target="../media/image20.jpeg"/><Relationship Id="rId5" Type="http://schemas.openxmlformats.org/officeDocument/2006/relationships/image" Target="../media/image13.jpeg"/><Relationship Id="rId15" Type="http://schemas.openxmlformats.org/officeDocument/2006/relationships/image" Target="../media/image30.svg"/><Relationship Id="rId10" Type="http://schemas.openxmlformats.org/officeDocument/2006/relationships/image" Target="../media/image18.png"/><Relationship Id="rId19" Type="http://schemas.openxmlformats.org/officeDocument/2006/relationships/image" Target="../media/image7.jpeg"/><Relationship Id="rId4" Type="http://schemas.openxmlformats.org/officeDocument/2006/relationships/image" Target="../media/image29.jpeg"/><Relationship Id="rId9" Type="http://schemas.openxmlformats.org/officeDocument/2006/relationships/image" Target="../media/image17.png"/><Relationship Id="rId14" Type="http://schemas.openxmlformats.org/officeDocument/2006/relationships/image" Target="../media/image23.jpe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1.png"/><Relationship Id="rId18" Type="http://schemas.openxmlformats.org/officeDocument/2006/relationships/image" Target="../media/image11.png"/><Relationship Id="rId3" Type="http://schemas.openxmlformats.org/officeDocument/2006/relationships/image" Target="../media/image7.jpeg"/><Relationship Id="rId7" Type="http://schemas.openxmlformats.org/officeDocument/2006/relationships/image" Target="../media/image13.jpeg"/><Relationship Id="rId12" Type="http://schemas.openxmlformats.org/officeDocument/2006/relationships/image" Target="../media/image20.jpeg"/><Relationship Id="rId17" Type="http://schemas.openxmlformats.org/officeDocument/2006/relationships/image" Target="../media/image25.png"/><Relationship Id="rId2" Type="http://schemas.openxmlformats.org/officeDocument/2006/relationships/image" Target="../media/image6.png"/><Relationship Id="rId16" Type="http://schemas.openxmlformats.org/officeDocument/2006/relationships/image" Target="../media/image24.svg"/><Relationship Id="rId20"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2.jpeg"/><Relationship Id="rId11" Type="http://schemas.openxmlformats.org/officeDocument/2006/relationships/image" Target="../media/image18.png"/><Relationship Id="rId5" Type="http://schemas.openxmlformats.org/officeDocument/2006/relationships/image" Target="../media/image10.jpeg"/><Relationship Id="rId15" Type="http://schemas.openxmlformats.org/officeDocument/2006/relationships/image" Target="../media/image23.jpeg"/><Relationship Id="rId10" Type="http://schemas.openxmlformats.org/officeDocument/2006/relationships/image" Target="../media/image17.png"/><Relationship Id="rId19" Type="http://schemas.openxmlformats.org/officeDocument/2006/relationships/image" Target="../media/image14.jpeg"/><Relationship Id="rId4" Type="http://schemas.openxmlformats.org/officeDocument/2006/relationships/image" Target="../media/image9.png"/><Relationship Id="rId9" Type="http://schemas.openxmlformats.org/officeDocument/2006/relationships/image" Target="../media/image16.gif"/><Relationship Id="rId14" Type="http://schemas.openxmlformats.org/officeDocument/2006/relationships/image" Target="../media/image22.jpe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10.xml"/><Relationship Id="rId4" Type="http://schemas.openxmlformats.org/officeDocument/2006/relationships/image" Target="../media/image27.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1.xml"/><Relationship Id="rId4" Type="http://schemas.openxmlformats.org/officeDocument/2006/relationships/image" Target="../media/image28.emf"/></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6.gif"/><Relationship Id="rId13" Type="http://schemas.openxmlformats.org/officeDocument/2006/relationships/image" Target="../media/image22.jpeg"/><Relationship Id="rId18" Type="http://schemas.openxmlformats.org/officeDocument/2006/relationships/image" Target="../media/image6.png"/><Relationship Id="rId3" Type="http://schemas.openxmlformats.org/officeDocument/2006/relationships/image" Target="../media/image11.png"/><Relationship Id="rId21" Type="http://schemas.openxmlformats.org/officeDocument/2006/relationships/image" Target="../media/image26.png"/><Relationship Id="rId7" Type="http://schemas.openxmlformats.org/officeDocument/2006/relationships/image" Target="../media/image15.jpeg"/><Relationship Id="rId12" Type="http://schemas.openxmlformats.org/officeDocument/2006/relationships/image" Target="../media/image21.png"/><Relationship Id="rId17" Type="http://schemas.openxmlformats.org/officeDocument/2006/relationships/image" Target="../media/image31.png"/><Relationship Id="rId2" Type="http://schemas.openxmlformats.org/officeDocument/2006/relationships/image" Target="../media/image10.jpeg"/><Relationship Id="rId16" Type="http://schemas.openxmlformats.org/officeDocument/2006/relationships/image" Target="../media/image24.svg"/><Relationship Id="rId20" Type="http://schemas.openxmlformats.org/officeDocument/2006/relationships/image" Target="../media/image25.png"/><Relationship Id="rId1" Type="http://schemas.openxmlformats.org/officeDocument/2006/relationships/slideMaster" Target="../slideMasters/slideMaster3.xml"/><Relationship Id="rId6" Type="http://schemas.openxmlformats.org/officeDocument/2006/relationships/image" Target="../media/image14.jpeg"/><Relationship Id="rId11" Type="http://schemas.openxmlformats.org/officeDocument/2006/relationships/image" Target="../media/image20.jpeg"/><Relationship Id="rId5" Type="http://schemas.openxmlformats.org/officeDocument/2006/relationships/image" Target="../media/image13.jpeg"/><Relationship Id="rId15" Type="http://schemas.openxmlformats.org/officeDocument/2006/relationships/image" Target="../media/image30.svg"/><Relationship Id="rId10" Type="http://schemas.openxmlformats.org/officeDocument/2006/relationships/image" Target="../media/image18.png"/><Relationship Id="rId19" Type="http://schemas.openxmlformats.org/officeDocument/2006/relationships/image" Target="../media/image7.jpeg"/><Relationship Id="rId4" Type="http://schemas.openxmlformats.org/officeDocument/2006/relationships/image" Target="../media/image29.jpeg"/><Relationship Id="rId9" Type="http://schemas.openxmlformats.org/officeDocument/2006/relationships/image" Target="../media/image17.png"/><Relationship Id="rId14" Type="http://schemas.openxmlformats.org/officeDocument/2006/relationships/image" Target="../media/image23.jpe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6.gif"/><Relationship Id="rId13" Type="http://schemas.openxmlformats.org/officeDocument/2006/relationships/image" Target="../media/image22.jpeg"/><Relationship Id="rId18" Type="http://schemas.openxmlformats.org/officeDocument/2006/relationships/image" Target="../media/image6.png"/><Relationship Id="rId3" Type="http://schemas.openxmlformats.org/officeDocument/2006/relationships/image" Target="../media/image11.png"/><Relationship Id="rId21" Type="http://schemas.openxmlformats.org/officeDocument/2006/relationships/image" Target="../media/image26.png"/><Relationship Id="rId7" Type="http://schemas.openxmlformats.org/officeDocument/2006/relationships/image" Target="../media/image15.jpeg"/><Relationship Id="rId12" Type="http://schemas.openxmlformats.org/officeDocument/2006/relationships/image" Target="../media/image21.png"/><Relationship Id="rId17" Type="http://schemas.openxmlformats.org/officeDocument/2006/relationships/image" Target="../media/image31.png"/><Relationship Id="rId2" Type="http://schemas.openxmlformats.org/officeDocument/2006/relationships/image" Target="../media/image10.jpeg"/><Relationship Id="rId16" Type="http://schemas.openxmlformats.org/officeDocument/2006/relationships/image" Target="../media/image24.svg"/><Relationship Id="rId20" Type="http://schemas.openxmlformats.org/officeDocument/2006/relationships/image" Target="../media/image25.png"/><Relationship Id="rId1" Type="http://schemas.openxmlformats.org/officeDocument/2006/relationships/slideMaster" Target="../slideMasters/slideMaster3.xml"/><Relationship Id="rId6" Type="http://schemas.openxmlformats.org/officeDocument/2006/relationships/image" Target="../media/image14.jpeg"/><Relationship Id="rId11" Type="http://schemas.openxmlformats.org/officeDocument/2006/relationships/image" Target="../media/image20.jpeg"/><Relationship Id="rId5" Type="http://schemas.openxmlformats.org/officeDocument/2006/relationships/image" Target="../media/image13.jpeg"/><Relationship Id="rId15" Type="http://schemas.openxmlformats.org/officeDocument/2006/relationships/image" Target="../media/image30.svg"/><Relationship Id="rId10" Type="http://schemas.openxmlformats.org/officeDocument/2006/relationships/image" Target="../media/image18.png"/><Relationship Id="rId19" Type="http://schemas.openxmlformats.org/officeDocument/2006/relationships/image" Target="../media/image7.jpeg"/><Relationship Id="rId4" Type="http://schemas.openxmlformats.org/officeDocument/2006/relationships/image" Target="../media/image29.jpeg"/><Relationship Id="rId9" Type="http://schemas.openxmlformats.org/officeDocument/2006/relationships/image" Target="../media/image17.png"/><Relationship Id="rId14" Type="http://schemas.openxmlformats.org/officeDocument/2006/relationships/image" Target="../media/image23.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6138150-4E7A-CE70-049A-FAB3788BB06C}"/>
              </a:ext>
            </a:extLst>
          </p:cNvPr>
          <p:cNvGraphicFramePr>
            <a:graphicFrameLocks/>
          </p:cNvGraphicFramePr>
          <p:nvPr userDrawn="1">
            <p:custDataLst>
              <p:tags r:id="rId1"/>
            </p:custDataLst>
            <p:extLst>
              <p:ext uri="{D42A27DB-BD31-4B8C-83A1-F6EECF244321}">
                <p14:modId xmlns:p14="http://schemas.microsoft.com/office/powerpoint/2010/main" val="83703557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66138150-4E7A-CE70-049A-FAB3788BB06C}"/>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39999" y="108000"/>
            <a:ext cx="7044142" cy="336550"/>
          </a:xfrm>
        </p:spPr>
        <p:txBody>
          <a:bodyPr vert="horz" lIns="72000" tIns="36000" rIns="72000" bIns="36000" rtlCol="0" anchor="t">
            <a:noAutofit/>
          </a:bodyPr>
          <a:lstStyle>
            <a:lvl1pPr>
              <a:defRPr lang="nl-NL" sz="1600" b="1" i="0" dirty="0">
                <a:solidFill>
                  <a:srgbClr val="2041A6"/>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540000" y="461650"/>
            <a:ext cx="8640000" cy="363850"/>
          </a:xfrm>
          <a:prstGeom prst="rect">
            <a:avLst/>
          </a:prstGeom>
        </p:spPr>
        <p:txBody>
          <a:bodyPr vert="horz" lIns="72000" tIns="36000" rIns="72000" bIns="36000" rtlCol="0" anchor="t">
            <a:noAutofit/>
          </a:bodyPr>
          <a:lstStyle>
            <a:lvl1pPr>
              <a:defRPr lang="nl-NL" sz="1400" b="0" i="0" dirty="0">
                <a:solidFill>
                  <a:srgbClr val="2041A6"/>
                </a:solidFill>
                <a:latin typeface="+mj-lt"/>
              </a:defRPr>
            </a:lvl1pPr>
          </a:lstStyle>
          <a:p>
            <a:pPr lvl="0">
              <a:spcBef>
                <a:spcPct val="0"/>
              </a:spcBef>
            </a:pPr>
            <a:r>
              <a:rPr lang="en-US"/>
              <a:t>Click to edit Description</a:t>
            </a:r>
          </a:p>
        </p:txBody>
      </p:sp>
      <p:sp>
        <p:nvSpPr>
          <p:cNvPr id="4" name="Content Placeholder 3"/>
          <p:cNvSpPr>
            <a:spLocks noGrp="1"/>
          </p:cNvSpPr>
          <p:nvPr>
            <p:ph sz="quarter" idx="17"/>
          </p:nvPr>
        </p:nvSpPr>
        <p:spPr>
          <a:xfrm>
            <a:off x="540000" y="1080000"/>
            <a:ext cx="9000000" cy="4320000"/>
          </a:xfrm>
        </p:spPr>
        <p:txBody>
          <a:bodyPr/>
          <a:lstStyle>
            <a:lvl1pPr>
              <a:defRPr b="0" i="0">
                <a:solidFill>
                  <a:srgbClr val="2041A6"/>
                </a:solidFill>
                <a:latin typeface="+mn-lt"/>
              </a:defRPr>
            </a:lvl1pPr>
            <a:lvl2pPr>
              <a:defRPr b="0" i="0">
                <a:latin typeface="+mn-lt"/>
              </a:defRPr>
            </a:lvl2pPr>
            <a:lvl3pPr>
              <a:defRPr b="0" i="0">
                <a:latin typeface="+mn-lt"/>
              </a:defRPr>
            </a:lvl3pPr>
            <a:lvl4pPr>
              <a:defRPr b="0" i="0">
                <a:latin typeface="+mn-lt"/>
              </a:defRPr>
            </a:lvl4pPr>
            <a:lvl5pPr>
              <a:defRPr>
                <a:latin typeface="+mn-lt"/>
              </a:defRPr>
            </a:lvl5pPr>
          </a:lstStyle>
          <a:p>
            <a:pPr lvl="0"/>
            <a:r>
              <a:rPr lang="en-US"/>
              <a:t>Edit Master text styles</a:t>
            </a:r>
          </a:p>
          <a:p>
            <a:pPr lvl="1"/>
            <a:r>
              <a:rPr lang="en-US"/>
              <a:t>[Add text]</a:t>
            </a:r>
          </a:p>
          <a:p>
            <a:pPr lvl="2"/>
            <a:r>
              <a:rPr lang="en-US"/>
              <a:t>[Add text]</a:t>
            </a:r>
          </a:p>
          <a:p>
            <a:pPr lvl="3"/>
            <a:r>
              <a:rPr lang="en-US"/>
              <a:t>[Add text]</a:t>
            </a:r>
            <a:endParaRPr lang="nl-NL"/>
          </a:p>
        </p:txBody>
      </p:sp>
      <p:sp>
        <p:nvSpPr>
          <p:cNvPr id="6" name="Espace réservé du numéro de diapositive 1">
            <a:extLst>
              <a:ext uri="{FF2B5EF4-FFF2-40B4-BE49-F238E27FC236}">
                <a16:creationId xmlns:a16="http://schemas.microsoft.com/office/drawing/2014/main" id="{20A0F5B2-75A8-4841-A428-67AD9E889F7B}"/>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3" name="Footer Placeholder 7">
            <a:extLst>
              <a:ext uri="{FF2B5EF4-FFF2-40B4-BE49-F238E27FC236}">
                <a16:creationId xmlns:a16="http://schemas.microsoft.com/office/drawing/2014/main" id="{82D6FB1A-8DC3-E2EA-3CDA-7365D09F084D}"/>
              </a:ext>
            </a:extLst>
          </p:cNvPr>
          <p:cNvSpPr>
            <a:spLocks noGrp="1"/>
          </p:cNvSpPr>
          <p:nvPr>
            <p:ph type="ftr" sz="quarter" idx="3"/>
          </p:nvPr>
        </p:nvSpPr>
        <p:spPr>
          <a:xfrm>
            <a:off x="539999" y="6553200"/>
            <a:ext cx="334327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2127231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E12E6A8D-3F1A-E00A-64AC-50AC3603264A}"/>
              </a:ext>
            </a:extLst>
          </p:cNvPr>
          <p:cNvGraphicFramePr>
            <a:graphicFrameLocks/>
          </p:cNvGraphicFramePr>
          <p:nvPr userDrawn="1">
            <p:custDataLst>
              <p:tags r:id="rId1"/>
            </p:custDataLst>
            <p:extLst>
              <p:ext uri="{D42A27DB-BD31-4B8C-83A1-F6EECF244321}">
                <p14:modId xmlns:p14="http://schemas.microsoft.com/office/powerpoint/2010/main" val="297948887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E12E6A8D-3F1A-E00A-64AC-50AC3603264A}"/>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39999" y="108000"/>
            <a:ext cx="6798796" cy="336550"/>
          </a:xfrm>
        </p:spPr>
        <p:txBody>
          <a:bodyPr vert="horz" lIns="72000" tIns="36000" rIns="72000" bIns="36000" rtlCol="0" anchor="t">
            <a:noAutofit/>
          </a:bodyPr>
          <a:lstStyle>
            <a:lvl1pPr>
              <a:defRPr lang="nl-NL" sz="1600" b="1" i="0" dirty="0">
                <a:solidFill>
                  <a:srgbClr val="2041A6"/>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540000" y="461650"/>
            <a:ext cx="8376894" cy="363850"/>
          </a:xfrm>
          <a:prstGeom prst="rect">
            <a:avLst/>
          </a:prstGeom>
        </p:spPr>
        <p:txBody>
          <a:bodyPr vert="horz" lIns="72000" tIns="36000" rIns="72000" bIns="36000" rtlCol="0" anchor="t">
            <a:noAutofit/>
          </a:bodyPr>
          <a:lstStyle>
            <a:lvl1pPr>
              <a:defRPr lang="nl-NL" sz="1400" b="0" i="0" dirty="0">
                <a:solidFill>
                  <a:srgbClr val="2041A6"/>
                </a:solidFill>
                <a:latin typeface="+mj-lt"/>
              </a:defRPr>
            </a:lvl1pPr>
          </a:lstStyle>
          <a:p>
            <a:pPr lvl="0">
              <a:spcBef>
                <a:spcPct val="0"/>
              </a:spcBef>
            </a:pPr>
            <a:r>
              <a:rPr lang="en-US"/>
              <a:t>Click to edit Description</a:t>
            </a:r>
          </a:p>
          <a:p>
            <a:pPr lvl="0">
              <a:spcBef>
                <a:spcPct val="0"/>
              </a:spcBef>
            </a:pPr>
            <a:endParaRPr lang="nl-NL"/>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3" name="Footer Placeholder 7">
            <a:extLst>
              <a:ext uri="{FF2B5EF4-FFF2-40B4-BE49-F238E27FC236}">
                <a16:creationId xmlns:a16="http://schemas.microsoft.com/office/drawing/2014/main" id="{9ED8C492-332F-4D3F-8A84-E0B68410431E}"/>
              </a:ext>
            </a:extLst>
          </p:cNvPr>
          <p:cNvSpPr>
            <a:spLocks noGrp="1"/>
          </p:cNvSpPr>
          <p:nvPr>
            <p:ph type="ftr" sz="quarter" idx="3"/>
          </p:nvPr>
        </p:nvSpPr>
        <p:spPr>
          <a:xfrm>
            <a:off x="539999" y="6553200"/>
            <a:ext cx="334327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387855561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149" name="think-cell data - do not delete" hidden="1">
            <a:extLst>
              <a:ext uri="{FF2B5EF4-FFF2-40B4-BE49-F238E27FC236}">
                <a16:creationId xmlns:a16="http://schemas.microsoft.com/office/drawing/2014/main" id="{33192191-E1E7-47EA-C8CE-5AA007076599}"/>
              </a:ext>
            </a:extLst>
          </p:cNvPr>
          <p:cNvGraphicFramePr>
            <a:graphicFrameLocks/>
          </p:cNvGraphicFramePr>
          <p:nvPr userDrawn="1">
            <p:custDataLst>
              <p:tags r:id="rId1"/>
            </p:custDataLst>
            <p:extLst>
              <p:ext uri="{D42A27DB-BD31-4B8C-83A1-F6EECF244321}">
                <p14:modId xmlns:p14="http://schemas.microsoft.com/office/powerpoint/2010/main" val="4316762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149" name="think-cell data - do not delete" hidden="1">
                        <a:extLst>
                          <a:ext uri="{FF2B5EF4-FFF2-40B4-BE49-F238E27FC236}">
                            <a16:creationId xmlns:a16="http://schemas.microsoft.com/office/drawing/2014/main" id="{33192191-E1E7-47EA-C8CE-5AA0070765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Text Placeholder 15"/>
          <p:cNvSpPr>
            <a:spLocks noGrp="1"/>
          </p:cNvSpPr>
          <p:nvPr>
            <p:ph type="body" sz="quarter" idx="11" hasCustomPrompt="1"/>
          </p:nvPr>
        </p:nvSpPr>
        <p:spPr>
          <a:xfrm>
            <a:off x="1926168" y="2912663"/>
            <a:ext cx="7395317" cy="792162"/>
          </a:xfrm>
          <a:prstGeom prst="rect">
            <a:avLst/>
          </a:prstGeom>
        </p:spPr>
        <p:txBody>
          <a:bodyPr/>
          <a:lstStyle>
            <a:lvl1pPr marL="0" indent="0">
              <a:buNone/>
              <a:defRPr lang="en-US" sz="1800" b="0" i="0" baseline="0" dirty="0">
                <a:solidFill>
                  <a:schemeClr val="tx2"/>
                </a:solidFill>
                <a:latin typeface="+mn-lt"/>
                <a:ea typeface="Arial Unicode MS" panose="020B0604020202020204" pitchFamily="34" charset="-128"/>
                <a:cs typeface="Arial" panose="020B0604020202020204" pitchFamily="34" charset="0"/>
              </a:defRPr>
            </a:lvl1pPr>
          </a:lstStyle>
          <a:p>
            <a:pPr lvl="0"/>
            <a:r>
              <a:rPr lang="en-US"/>
              <a:t>Date, Place</a:t>
            </a:r>
          </a:p>
        </p:txBody>
      </p:sp>
      <p:sp>
        <p:nvSpPr>
          <p:cNvPr id="15" name="Text Placeholder 15"/>
          <p:cNvSpPr>
            <a:spLocks noGrp="1"/>
          </p:cNvSpPr>
          <p:nvPr>
            <p:ph type="body" sz="quarter" idx="12" hasCustomPrompt="1"/>
          </p:nvPr>
        </p:nvSpPr>
        <p:spPr>
          <a:xfrm>
            <a:off x="1927517" y="1792322"/>
            <a:ext cx="7395317" cy="792162"/>
          </a:xfrm>
          <a:prstGeom prst="rect">
            <a:avLst/>
          </a:prstGeom>
        </p:spPr>
        <p:txBody>
          <a:bodyPr anchor="ctr" anchorCtr="0">
            <a:noAutofit/>
          </a:bodyPr>
          <a:lstStyle>
            <a:lvl1pPr marL="0" indent="0">
              <a:buNone/>
              <a:defRPr lang="en-US" sz="3000" b="0" i="0" baseline="0" dirty="0">
                <a:solidFill>
                  <a:srgbClr val="2041A6"/>
                </a:solidFill>
                <a:latin typeface="+mn-lt"/>
                <a:ea typeface="Arial Unicode MS" panose="020B0604020202020204" pitchFamily="34" charset="-128"/>
                <a:cs typeface="Arial" panose="020B0604020202020204" pitchFamily="34" charset="0"/>
              </a:defRPr>
            </a:lvl1pPr>
          </a:lstStyle>
          <a:p>
            <a:pPr lvl="0"/>
            <a:r>
              <a:rPr lang="en-US"/>
              <a:t>Name of the meeting</a:t>
            </a:r>
          </a:p>
        </p:txBody>
      </p:sp>
      <p:grpSp>
        <p:nvGrpSpPr>
          <p:cNvPr id="5" name="Graphic 3">
            <a:extLst>
              <a:ext uri="{FF2B5EF4-FFF2-40B4-BE49-F238E27FC236}">
                <a16:creationId xmlns:a16="http://schemas.microsoft.com/office/drawing/2014/main" id="{833CAF4C-18B0-3953-0F6A-364C8D2A36B9}"/>
              </a:ext>
            </a:extLst>
          </p:cNvPr>
          <p:cNvGrpSpPr>
            <a:grpSpLocks/>
          </p:cNvGrpSpPr>
          <p:nvPr userDrawn="1"/>
        </p:nvGrpSpPr>
        <p:grpSpPr>
          <a:xfrm>
            <a:off x="4805177" y="2378233"/>
            <a:ext cx="5580000" cy="4460400"/>
            <a:chOff x="66025" y="-34306"/>
            <a:chExt cx="6381750" cy="5895975"/>
          </a:xfrm>
          <a:scene3d>
            <a:camera prst="perspectiveRight">
              <a:rot lat="0" lon="19500000" rev="0"/>
            </a:camera>
            <a:lightRig rig="threePt" dir="t"/>
          </a:scene3d>
        </p:grpSpPr>
        <p:sp>
          <p:nvSpPr>
            <p:cNvPr id="7" name="Freeform: Shape 33">
              <a:extLst>
                <a:ext uri="{FF2B5EF4-FFF2-40B4-BE49-F238E27FC236}">
                  <a16:creationId xmlns:a16="http://schemas.microsoft.com/office/drawing/2014/main" id="{B918AE3D-DC4E-767D-8CBC-3C2964968284}"/>
                </a:ext>
              </a:extLst>
            </p:cNvPr>
            <p:cNvSpPr>
              <a:spLocks/>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8" name="Freeform: Shape 34">
              <a:extLst>
                <a:ext uri="{FF2B5EF4-FFF2-40B4-BE49-F238E27FC236}">
                  <a16:creationId xmlns:a16="http://schemas.microsoft.com/office/drawing/2014/main" id="{334550D7-D088-536D-1C1E-7A82A7A007D4}"/>
                </a:ext>
              </a:extLst>
            </p:cNvPr>
            <p:cNvSpPr>
              <a:spLocks/>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9" name="Freeform: Shape 35">
              <a:extLst>
                <a:ext uri="{FF2B5EF4-FFF2-40B4-BE49-F238E27FC236}">
                  <a16:creationId xmlns:a16="http://schemas.microsoft.com/office/drawing/2014/main" id="{AD602D15-121B-0AD5-603A-DCCA6487B6B4}"/>
                </a:ext>
              </a:extLst>
            </p:cNvPr>
            <p:cNvSpPr>
              <a:spLocks/>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6" name="Freeform: Shape 36">
              <a:extLst>
                <a:ext uri="{FF2B5EF4-FFF2-40B4-BE49-F238E27FC236}">
                  <a16:creationId xmlns:a16="http://schemas.microsoft.com/office/drawing/2014/main" id="{D6081AA4-A496-7753-41F5-F9584EA7A888}"/>
                </a:ext>
              </a:extLst>
            </p:cNvPr>
            <p:cNvSpPr>
              <a:spLocks/>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7" name="Freeform: Shape 37">
              <a:extLst>
                <a:ext uri="{FF2B5EF4-FFF2-40B4-BE49-F238E27FC236}">
                  <a16:creationId xmlns:a16="http://schemas.microsoft.com/office/drawing/2014/main" id="{4DCE1859-5AD0-ED7B-E5F0-F09D0CA1B78F}"/>
                </a:ext>
              </a:extLst>
            </p:cNvPr>
            <p:cNvSpPr>
              <a:spLocks/>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8" name="Freeform: Shape 38">
              <a:extLst>
                <a:ext uri="{FF2B5EF4-FFF2-40B4-BE49-F238E27FC236}">
                  <a16:creationId xmlns:a16="http://schemas.microsoft.com/office/drawing/2014/main" id="{BAF7EF3F-3451-B52E-2AAC-80B5E54BF910}"/>
                </a:ext>
              </a:extLst>
            </p:cNvPr>
            <p:cNvSpPr>
              <a:spLocks/>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2041A6"/>
            </a:solidFill>
            <a:ln w="18900" cap="flat">
              <a:solidFill>
                <a:srgbClr val="FFFFFF"/>
              </a:solidFill>
              <a:prstDash val="solid"/>
              <a:miter/>
            </a:ln>
          </p:spPr>
          <p:txBody>
            <a:bodyPr rtlCol="0" anchor="ctr"/>
            <a:lstStyle/>
            <a:p>
              <a:pPr lvl="0"/>
              <a:endParaRPr lang="en-NL">
                <a:latin typeface="Arial" panose="020B0604020202020204" pitchFamily="34" charset="0"/>
                <a:cs typeface="Arial" panose="020B0604020202020204" pitchFamily="34" charset="0"/>
              </a:endParaRPr>
            </a:p>
          </p:txBody>
        </p:sp>
        <p:sp>
          <p:nvSpPr>
            <p:cNvPr id="29" name="Freeform: Shape 39">
              <a:extLst>
                <a:ext uri="{FF2B5EF4-FFF2-40B4-BE49-F238E27FC236}">
                  <a16:creationId xmlns:a16="http://schemas.microsoft.com/office/drawing/2014/main" id="{DA8A177B-752B-8F9A-3CDA-EBF9A880774B}"/>
                </a:ext>
              </a:extLst>
            </p:cNvPr>
            <p:cNvSpPr>
              <a:spLocks/>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2041A6"/>
            </a:solidFill>
            <a:ln w="18900" cap="flat">
              <a:solidFill>
                <a:srgbClr val="FFFFFF"/>
              </a:solidFill>
              <a:prstDash val="solid"/>
              <a:miter/>
            </a:ln>
          </p:spPr>
          <p:txBody>
            <a:bodyPr rtlCol="0" anchor="ctr"/>
            <a:lstStyle/>
            <a:p>
              <a:pPr lvl="0"/>
              <a:endParaRPr lang="en-NL">
                <a:latin typeface="Arial" panose="020B0604020202020204" pitchFamily="34" charset="0"/>
                <a:cs typeface="Arial" panose="020B0604020202020204" pitchFamily="34" charset="0"/>
              </a:endParaRPr>
            </a:p>
          </p:txBody>
        </p:sp>
        <p:sp>
          <p:nvSpPr>
            <p:cNvPr id="30" name="Freeform: Shape 40">
              <a:extLst>
                <a:ext uri="{FF2B5EF4-FFF2-40B4-BE49-F238E27FC236}">
                  <a16:creationId xmlns:a16="http://schemas.microsoft.com/office/drawing/2014/main" id="{B1F2EF32-9246-5E57-E73D-AF6442BFC906}"/>
                </a:ext>
              </a:extLst>
            </p:cNvPr>
            <p:cNvSpPr>
              <a:spLocks/>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1" name="Freeform: Shape 41">
              <a:extLst>
                <a:ext uri="{FF2B5EF4-FFF2-40B4-BE49-F238E27FC236}">
                  <a16:creationId xmlns:a16="http://schemas.microsoft.com/office/drawing/2014/main" id="{F8DA0DB2-9950-0FB2-164F-0358D8F5CEF8}"/>
                </a:ext>
              </a:extLst>
            </p:cNvPr>
            <p:cNvSpPr>
              <a:spLocks/>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4" name="Freeform: Shape 42">
              <a:extLst>
                <a:ext uri="{FF2B5EF4-FFF2-40B4-BE49-F238E27FC236}">
                  <a16:creationId xmlns:a16="http://schemas.microsoft.com/office/drawing/2014/main" id="{525ADA26-4C54-00FF-675D-4035F7FFA984}"/>
                </a:ext>
              </a:extLst>
            </p:cNvPr>
            <p:cNvSpPr>
              <a:spLocks/>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5" name="Freeform: Shape 43">
              <a:extLst>
                <a:ext uri="{FF2B5EF4-FFF2-40B4-BE49-F238E27FC236}">
                  <a16:creationId xmlns:a16="http://schemas.microsoft.com/office/drawing/2014/main" id="{BA89922F-DD37-E855-1E01-48BE973EAD1F}"/>
                </a:ext>
              </a:extLst>
            </p:cNvPr>
            <p:cNvSpPr>
              <a:spLocks/>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6" name="Freeform: Shape 44">
              <a:extLst>
                <a:ext uri="{FF2B5EF4-FFF2-40B4-BE49-F238E27FC236}">
                  <a16:creationId xmlns:a16="http://schemas.microsoft.com/office/drawing/2014/main" id="{D6A7BE28-1A69-6742-163C-A1AA95D7B831}"/>
                </a:ext>
              </a:extLst>
            </p:cNvPr>
            <p:cNvSpPr>
              <a:spLocks/>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7" name="Freeform: Shape 45">
              <a:extLst>
                <a:ext uri="{FF2B5EF4-FFF2-40B4-BE49-F238E27FC236}">
                  <a16:creationId xmlns:a16="http://schemas.microsoft.com/office/drawing/2014/main" id="{EBAD67B9-F7D4-083B-6B86-C45D178AF10B}"/>
                </a:ext>
              </a:extLst>
            </p:cNvPr>
            <p:cNvSpPr>
              <a:spLocks/>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8" name="Freeform: Shape 46">
              <a:extLst>
                <a:ext uri="{FF2B5EF4-FFF2-40B4-BE49-F238E27FC236}">
                  <a16:creationId xmlns:a16="http://schemas.microsoft.com/office/drawing/2014/main" id="{6F7C961C-974E-C14C-DCAC-54BC8C2275A6}"/>
                </a:ext>
              </a:extLst>
            </p:cNvPr>
            <p:cNvSpPr>
              <a:spLocks/>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9" name="Freeform: Shape 47">
              <a:extLst>
                <a:ext uri="{FF2B5EF4-FFF2-40B4-BE49-F238E27FC236}">
                  <a16:creationId xmlns:a16="http://schemas.microsoft.com/office/drawing/2014/main" id="{9D6F66B8-D768-BED4-B9D5-D0263AA3C7B1}"/>
                </a:ext>
              </a:extLst>
            </p:cNvPr>
            <p:cNvSpPr>
              <a:spLocks/>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0" name="Freeform: Shape 48">
              <a:extLst>
                <a:ext uri="{FF2B5EF4-FFF2-40B4-BE49-F238E27FC236}">
                  <a16:creationId xmlns:a16="http://schemas.microsoft.com/office/drawing/2014/main" id="{D38383E3-5F73-2F04-E0CE-8A233B3F380A}"/>
                </a:ext>
              </a:extLst>
            </p:cNvPr>
            <p:cNvSpPr>
              <a:spLocks/>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1" name="Freeform: Shape 49">
              <a:extLst>
                <a:ext uri="{FF2B5EF4-FFF2-40B4-BE49-F238E27FC236}">
                  <a16:creationId xmlns:a16="http://schemas.microsoft.com/office/drawing/2014/main" id="{C419E4A3-5DAC-71ED-5269-47E8F63FBA23}"/>
                </a:ext>
              </a:extLst>
            </p:cNvPr>
            <p:cNvSpPr>
              <a:spLocks/>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2" name="Freeform: Shape 50">
              <a:extLst>
                <a:ext uri="{FF2B5EF4-FFF2-40B4-BE49-F238E27FC236}">
                  <a16:creationId xmlns:a16="http://schemas.microsoft.com/office/drawing/2014/main" id="{DDB23D28-0B00-C6B1-228F-5011909872CD}"/>
                </a:ext>
              </a:extLst>
            </p:cNvPr>
            <p:cNvSpPr>
              <a:spLocks/>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3" name="Freeform: Shape 51">
              <a:extLst>
                <a:ext uri="{FF2B5EF4-FFF2-40B4-BE49-F238E27FC236}">
                  <a16:creationId xmlns:a16="http://schemas.microsoft.com/office/drawing/2014/main" id="{EA9FB382-DC7C-39B7-3DB1-8FD1B64E39D4}"/>
                </a:ext>
              </a:extLst>
            </p:cNvPr>
            <p:cNvSpPr>
              <a:spLocks/>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4" name="Freeform: Shape 52">
              <a:extLst>
                <a:ext uri="{FF2B5EF4-FFF2-40B4-BE49-F238E27FC236}">
                  <a16:creationId xmlns:a16="http://schemas.microsoft.com/office/drawing/2014/main" id="{5DB4FCD6-81ED-59EF-5669-8ABC37816729}"/>
                </a:ext>
              </a:extLst>
            </p:cNvPr>
            <p:cNvSpPr>
              <a:spLocks/>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5" name="Freeform: Shape 53">
              <a:extLst>
                <a:ext uri="{FF2B5EF4-FFF2-40B4-BE49-F238E27FC236}">
                  <a16:creationId xmlns:a16="http://schemas.microsoft.com/office/drawing/2014/main" id="{1954F9E7-76E7-6B14-2769-CF78F7422026}"/>
                </a:ext>
              </a:extLst>
            </p:cNvPr>
            <p:cNvSpPr>
              <a:spLocks/>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6" name="Freeform: Shape 54">
              <a:extLst>
                <a:ext uri="{FF2B5EF4-FFF2-40B4-BE49-F238E27FC236}">
                  <a16:creationId xmlns:a16="http://schemas.microsoft.com/office/drawing/2014/main" id="{0A239BDE-3637-0592-0D1D-35503D0D94AA}"/>
                </a:ext>
              </a:extLst>
            </p:cNvPr>
            <p:cNvSpPr>
              <a:spLocks/>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7" name="Freeform: Shape 55">
              <a:extLst>
                <a:ext uri="{FF2B5EF4-FFF2-40B4-BE49-F238E27FC236}">
                  <a16:creationId xmlns:a16="http://schemas.microsoft.com/office/drawing/2014/main" id="{7B9904B8-97FE-7F60-4BB3-90E135395982}"/>
                </a:ext>
              </a:extLst>
            </p:cNvPr>
            <p:cNvSpPr>
              <a:spLocks/>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8" name="Freeform: Shape 56">
              <a:extLst>
                <a:ext uri="{FF2B5EF4-FFF2-40B4-BE49-F238E27FC236}">
                  <a16:creationId xmlns:a16="http://schemas.microsoft.com/office/drawing/2014/main" id="{A77B8C85-EA51-5EB7-80FC-C30409CA0E76}"/>
                </a:ext>
              </a:extLst>
            </p:cNvPr>
            <p:cNvSpPr>
              <a:spLocks/>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9" name="Freeform: Shape 57">
              <a:extLst>
                <a:ext uri="{FF2B5EF4-FFF2-40B4-BE49-F238E27FC236}">
                  <a16:creationId xmlns:a16="http://schemas.microsoft.com/office/drawing/2014/main" id="{0467D3F3-645A-BBE4-D87A-FC787046FB1E}"/>
                </a:ext>
              </a:extLst>
            </p:cNvPr>
            <p:cNvSpPr>
              <a:spLocks/>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0" name="Freeform: Shape 58">
              <a:extLst>
                <a:ext uri="{FF2B5EF4-FFF2-40B4-BE49-F238E27FC236}">
                  <a16:creationId xmlns:a16="http://schemas.microsoft.com/office/drawing/2014/main" id="{26321840-7F9C-4332-F0BD-F78893895806}"/>
                </a:ext>
              </a:extLst>
            </p:cNvPr>
            <p:cNvSpPr>
              <a:spLocks/>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1" name="Freeform: Shape 59">
              <a:extLst>
                <a:ext uri="{FF2B5EF4-FFF2-40B4-BE49-F238E27FC236}">
                  <a16:creationId xmlns:a16="http://schemas.microsoft.com/office/drawing/2014/main" id="{D0B522D5-EC47-40D9-390C-F946B817F685}"/>
                </a:ext>
              </a:extLst>
            </p:cNvPr>
            <p:cNvSpPr>
              <a:spLocks/>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2" name="Freeform: Shape 60">
              <a:extLst>
                <a:ext uri="{FF2B5EF4-FFF2-40B4-BE49-F238E27FC236}">
                  <a16:creationId xmlns:a16="http://schemas.microsoft.com/office/drawing/2014/main" id="{17EA65F5-BAA5-2990-926A-C2DDC4BE6505}"/>
                </a:ext>
              </a:extLst>
            </p:cNvPr>
            <p:cNvSpPr>
              <a:spLocks/>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3" name="Freeform: Shape 61">
              <a:extLst>
                <a:ext uri="{FF2B5EF4-FFF2-40B4-BE49-F238E27FC236}">
                  <a16:creationId xmlns:a16="http://schemas.microsoft.com/office/drawing/2014/main" id="{8F44FB67-1732-BF4B-C098-9AE4CC45C7F6}"/>
                </a:ext>
              </a:extLst>
            </p:cNvPr>
            <p:cNvSpPr>
              <a:spLocks/>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4" name="Freeform: Shape 62">
              <a:extLst>
                <a:ext uri="{FF2B5EF4-FFF2-40B4-BE49-F238E27FC236}">
                  <a16:creationId xmlns:a16="http://schemas.microsoft.com/office/drawing/2014/main" id="{4D54936E-ED90-D4A0-8ADD-DCE56B1DA65E}"/>
                </a:ext>
              </a:extLst>
            </p:cNvPr>
            <p:cNvSpPr>
              <a:spLocks/>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5" name="Freeform: Shape 127">
              <a:extLst>
                <a:ext uri="{FF2B5EF4-FFF2-40B4-BE49-F238E27FC236}">
                  <a16:creationId xmlns:a16="http://schemas.microsoft.com/office/drawing/2014/main" id="{E5005B77-308E-2A42-FF75-E9B7ED492D97}"/>
                </a:ext>
              </a:extLst>
            </p:cNvPr>
            <p:cNvSpPr>
              <a:spLocks/>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6" name="Freeform: Shape 128">
              <a:extLst>
                <a:ext uri="{FF2B5EF4-FFF2-40B4-BE49-F238E27FC236}">
                  <a16:creationId xmlns:a16="http://schemas.microsoft.com/office/drawing/2014/main" id="{1523BEA9-F796-A7AE-02C2-67D94C70FE63}"/>
                </a:ext>
              </a:extLst>
            </p:cNvPr>
            <p:cNvSpPr>
              <a:spLocks/>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7" name="Freeform: Shape 129">
              <a:extLst>
                <a:ext uri="{FF2B5EF4-FFF2-40B4-BE49-F238E27FC236}">
                  <a16:creationId xmlns:a16="http://schemas.microsoft.com/office/drawing/2014/main" id="{A5228E12-0A27-A3B8-3EC2-DC364F491502}"/>
                </a:ext>
              </a:extLst>
            </p:cNvPr>
            <p:cNvSpPr>
              <a:spLocks/>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8" name="Freeform: Shape 130">
              <a:extLst>
                <a:ext uri="{FF2B5EF4-FFF2-40B4-BE49-F238E27FC236}">
                  <a16:creationId xmlns:a16="http://schemas.microsoft.com/office/drawing/2014/main" id="{FFD74C26-14F0-EE04-149D-741F0C983880}"/>
                </a:ext>
              </a:extLst>
            </p:cNvPr>
            <p:cNvSpPr>
              <a:spLocks/>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9" name="Freeform: Shape 131">
              <a:extLst>
                <a:ext uri="{FF2B5EF4-FFF2-40B4-BE49-F238E27FC236}">
                  <a16:creationId xmlns:a16="http://schemas.microsoft.com/office/drawing/2014/main" id="{2BC62865-2041-55F9-3D22-5CFCBE888BCE}"/>
                </a:ext>
              </a:extLst>
            </p:cNvPr>
            <p:cNvSpPr>
              <a:spLocks/>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0" name="Freeform: Shape 132">
              <a:extLst>
                <a:ext uri="{FF2B5EF4-FFF2-40B4-BE49-F238E27FC236}">
                  <a16:creationId xmlns:a16="http://schemas.microsoft.com/office/drawing/2014/main" id="{30FEB675-67B0-ED3C-F7A3-386C9930D6A1}"/>
                </a:ext>
              </a:extLst>
            </p:cNvPr>
            <p:cNvSpPr>
              <a:spLocks/>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1" name="Freeform: Shape 133">
              <a:extLst>
                <a:ext uri="{FF2B5EF4-FFF2-40B4-BE49-F238E27FC236}">
                  <a16:creationId xmlns:a16="http://schemas.microsoft.com/office/drawing/2014/main" id="{BE429B7F-4201-D886-4E21-0B1A7D1F193E}"/>
                </a:ext>
              </a:extLst>
            </p:cNvPr>
            <p:cNvSpPr>
              <a:spLocks/>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2" name="Freeform: Shape 134">
              <a:extLst>
                <a:ext uri="{FF2B5EF4-FFF2-40B4-BE49-F238E27FC236}">
                  <a16:creationId xmlns:a16="http://schemas.microsoft.com/office/drawing/2014/main" id="{C870BC5E-9E72-64A7-C5DF-3F5A19C33FD9}"/>
                </a:ext>
              </a:extLst>
            </p:cNvPr>
            <p:cNvSpPr>
              <a:spLocks/>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3" name="Freeform: Shape 135">
              <a:extLst>
                <a:ext uri="{FF2B5EF4-FFF2-40B4-BE49-F238E27FC236}">
                  <a16:creationId xmlns:a16="http://schemas.microsoft.com/office/drawing/2014/main" id="{F0A234BB-59C1-E003-2E67-172F0CED2E40}"/>
                </a:ext>
              </a:extLst>
            </p:cNvPr>
            <p:cNvSpPr>
              <a:spLocks/>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4" name="Freeform: Shape 136">
              <a:extLst>
                <a:ext uri="{FF2B5EF4-FFF2-40B4-BE49-F238E27FC236}">
                  <a16:creationId xmlns:a16="http://schemas.microsoft.com/office/drawing/2014/main" id="{B98EF213-9D74-C5F2-D089-55A04C63E8E1}"/>
                </a:ext>
              </a:extLst>
            </p:cNvPr>
            <p:cNvSpPr>
              <a:spLocks/>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5" name="Freeform: Shape 137">
              <a:extLst>
                <a:ext uri="{FF2B5EF4-FFF2-40B4-BE49-F238E27FC236}">
                  <a16:creationId xmlns:a16="http://schemas.microsoft.com/office/drawing/2014/main" id="{CE9E14AB-A990-D2C7-A57B-B2136ABCBA64}"/>
                </a:ext>
              </a:extLst>
            </p:cNvPr>
            <p:cNvSpPr>
              <a:spLocks/>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2041A6"/>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6" name="Freeform: Shape 138">
              <a:extLst>
                <a:ext uri="{FF2B5EF4-FFF2-40B4-BE49-F238E27FC236}">
                  <a16:creationId xmlns:a16="http://schemas.microsoft.com/office/drawing/2014/main" id="{A89E8BAD-4A9E-A602-51C8-A6EE44028A93}"/>
                </a:ext>
              </a:extLst>
            </p:cNvPr>
            <p:cNvSpPr>
              <a:spLocks/>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7" name="Freeform: Shape 139">
              <a:extLst>
                <a:ext uri="{FF2B5EF4-FFF2-40B4-BE49-F238E27FC236}">
                  <a16:creationId xmlns:a16="http://schemas.microsoft.com/office/drawing/2014/main" id="{2076FF16-DDA3-A169-CB62-9F4A03DBDE4C}"/>
                </a:ext>
              </a:extLst>
            </p:cNvPr>
            <p:cNvSpPr>
              <a:spLocks/>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8" name="Freeform: Shape 140">
              <a:extLst>
                <a:ext uri="{FF2B5EF4-FFF2-40B4-BE49-F238E27FC236}">
                  <a16:creationId xmlns:a16="http://schemas.microsoft.com/office/drawing/2014/main" id="{4321A5E5-6D2F-A750-FF45-5A711D8E649E}"/>
                </a:ext>
              </a:extLst>
            </p:cNvPr>
            <p:cNvSpPr>
              <a:spLocks/>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9" name="Freeform: Shape 141">
              <a:extLst>
                <a:ext uri="{FF2B5EF4-FFF2-40B4-BE49-F238E27FC236}">
                  <a16:creationId xmlns:a16="http://schemas.microsoft.com/office/drawing/2014/main" id="{230B8ADE-F46A-6707-9603-4C9D53C8800C}"/>
                </a:ext>
              </a:extLst>
            </p:cNvPr>
            <p:cNvSpPr>
              <a:spLocks/>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0" name="Freeform: Shape 142">
              <a:extLst>
                <a:ext uri="{FF2B5EF4-FFF2-40B4-BE49-F238E27FC236}">
                  <a16:creationId xmlns:a16="http://schemas.microsoft.com/office/drawing/2014/main" id="{F75AB3D1-5A24-63AC-55A0-CDF6E26C2CAC}"/>
                </a:ext>
              </a:extLst>
            </p:cNvPr>
            <p:cNvSpPr>
              <a:spLocks/>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1" name="Freeform: Shape 143">
              <a:extLst>
                <a:ext uri="{FF2B5EF4-FFF2-40B4-BE49-F238E27FC236}">
                  <a16:creationId xmlns:a16="http://schemas.microsoft.com/office/drawing/2014/main" id="{946320F6-ED81-F5E7-4534-8F43BD90A3C7}"/>
                </a:ext>
              </a:extLst>
            </p:cNvPr>
            <p:cNvSpPr>
              <a:spLocks/>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2" name="Freeform: Shape 144">
              <a:extLst>
                <a:ext uri="{FF2B5EF4-FFF2-40B4-BE49-F238E27FC236}">
                  <a16:creationId xmlns:a16="http://schemas.microsoft.com/office/drawing/2014/main" id="{B8BE36CE-2F2D-D563-469B-AE6DAD4FC7F0}"/>
                </a:ext>
              </a:extLst>
            </p:cNvPr>
            <p:cNvSpPr>
              <a:spLocks/>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3" name="Freeform: Shape 145">
              <a:extLst>
                <a:ext uri="{FF2B5EF4-FFF2-40B4-BE49-F238E27FC236}">
                  <a16:creationId xmlns:a16="http://schemas.microsoft.com/office/drawing/2014/main" id="{1EEDD4A3-807C-0D1C-FF98-E6683E70C96B}"/>
                </a:ext>
              </a:extLst>
            </p:cNvPr>
            <p:cNvSpPr>
              <a:spLocks/>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4" name="Freeform: Shape 146">
              <a:extLst>
                <a:ext uri="{FF2B5EF4-FFF2-40B4-BE49-F238E27FC236}">
                  <a16:creationId xmlns:a16="http://schemas.microsoft.com/office/drawing/2014/main" id="{784406FE-BCFD-43A3-4D2C-184A5DEBB6BC}"/>
                </a:ext>
              </a:extLst>
            </p:cNvPr>
            <p:cNvSpPr>
              <a:spLocks/>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5" name="Freeform: Shape 147">
              <a:extLst>
                <a:ext uri="{FF2B5EF4-FFF2-40B4-BE49-F238E27FC236}">
                  <a16:creationId xmlns:a16="http://schemas.microsoft.com/office/drawing/2014/main" id="{31515C9F-3E5C-13E4-CF56-844E7843B090}"/>
                </a:ext>
              </a:extLst>
            </p:cNvPr>
            <p:cNvSpPr>
              <a:spLocks/>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grpSp>
      <p:pic>
        <p:nvPicPr>
          <p:cNvPr id="6" name="Picture 5">
            <a:extLst>
              <a:ext uri="{FF2B5EF4-FFF2-40B4-BE49-F238E27FC236}">
                <a16:creationId xmlns:a16="http://schemas.microsoft.com/office/drawing/2014/main" id="{64FCFE2F-A3DC-9373-96DE-EFB44FAF38E2}"/>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11866" t="30143" r="11712" b="29907"/>
          <a:stretch/>
        </p:blipFill>
        <p:spPr bwMode="auto">
          <a:xfrm>
            <a:off x="264946" y="5916590"/>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A3FCA163-4253-493D-044A-404A40C45D1E}"/>
              </a:ext>
            </a:extLst>
          </p:cNvPr>
          <p:cNvPicPr>
            <a:picLocks noChangeAspect="1" noChangeArrowheads="1"/>
          </p:cNvPicPr>
          <p:nvPr userDrawn="1"/>
        </p:nvPicPr>
        <p:blipFill rotWithShape="1">
          <a:blip r:embed="rId6">
            <a:extLst>
              <a:ext uri="{28A0092B-C50C-407E-A947-70E740481C1C}">
                <a14:useLocalDpi xmlns:a14="http://schemas.microsoft.com/office/drawing/2010/main" val="0"/>
              </a:ext>
            </a:extLst>
          </a:blip>
          <a:srcRect l="10901" t="38836" r="11869" b="39587"/>
          <a:stretch/>
        </p:blipFill>
        <p:spPr bwMode="auto">
          <a:xfrm>
            <a:off x="1064543" y="5923811"/>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blue and white logo&#10;&#10;Description automatically generated">
            <a:extLst>
              <a:ext uri="{FF2B5EF4-FFF2-40B4-BE49-F238E27FC236}">
                <a16:creationId xmlns:a16="http://schemas.microsoft.com/office/drawing/2014/main" id="{A0F732E5-1ADD-30C8-0F1A-2BD71E5F3D64}"/>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6604" t="34016" r="6953" b="34723"/>
          <a:stretch/>
        </p:blipFill>
        <p:spPr bwMode="auto">
          <a:xfrm>
            <a:off x="1113131" y="4099131"/>
            <a:ext cx="643381" cy="172535"/>
          </a:xfrm>
          <a:prstGeom prst="rect">
            <a:avLst/>
          </a:prstGeom>
          <a:noFill/>
          <a:ln>
            <a:noFill/>
          </a:ln>
          <a:extLst>
            <a:ext uri="{53640926-AAD7-44D8-BBD7-CCE9431645EC}">
              <a14:shadowObscured xmlns:a14="http://schemas.microsoft.com/office/drawing/2010/main"/>
            </a:ext>
          </a:extLst>
        </p:spPr>
      </p:pic>
      <p:pic>
        <p:nvPicPr>
          <p:cNvPr id="33" name="Picture 32" descr="A black and red text&#10;&#10;Description automatically generated">
            <a:extLst>
              <a:ext uri="{FF2B5EF4-FFF2-40B4-BE49-F238E27FC236}">
                <a16:creationId xmlns:a16="http://schemas.microsoft.com/office/drawing/2014/main" id="{48A2D826-D7D6-B3BD-9E8C-818DEC47F191}"/>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l="17910" t="32223" r="18071" b="32493"/>
          <a:stretch/>
        </p:blipFill>
        <p:spPr bwMode="auto">
          <a:xfrm>
            <a:off x="1090542" y="3658218"/>
            <a:ext cx="688558" cy="187518"/>
          </a:xfrm>
          <a:prstGeom prst="rect">
            <a:avLst/>
          </a:prstGeom>
          <a:noFill/>
          <a:ln>
            <a:noFill/>
          </a:ln>
          <a:extLst>
            <a:ext uri="{53640926-AAD7-44D8-BBD7-CCE9431645EC}">
              <a14:shadowObscured xmlns:a14="http://schemas.microsoft.com/office/drawing/2010/main"/>
            </a:ext>
          </a:extLst>
        </p:spPr>
      </p:pic>
      <p:pic>
        <p:nvPicPr>
          <p:cNvPr id="34" name="Picture 33">
            <a:extLst>
              <a:ext uri="{FF2B5EF4-FFF2-40B4-BE49-F238E27FC236}">
                <a16:creationId xmlns:a16="http://schemas.microsoft.com/office/drawing/2014/main" id="{4B7F50DA-6D23-6077-9B2E-214D2098D682}"/>
              </a:ext>
            </a:extLst>
          </p:cNvPr>
          <p:cNvPicPr>
            <a:picLocks noChangeAspect="1"/>
          </p:cNvPicPr>
          <p:nvPr userDrawn="1"/>
        </p:nvPicPr>
        <p:blipFill>
          <a:blip r:embed="rId9"/>
          <a:stretch>
            <a:fillRect/>
          </a:stretch>
        </p:blipFill>
        <p:spPr>
          <a:xfrm>
            <a:off x="217006" y="4526021"/>
            <a:ext cx="814736" cy="305962"/>
          </a:xfrm>
          <a:prstGeom prst="rect">
            <a:avLst/>
          </a:prstGeom>
        </p:spPr>
      </p:pic>
      <p:pic>
        <p:nvPicPr>
          <p:cNvPr id="35" name="Picture 34">
            <a:extLst>
              <a:ext uri="{FF2B5EF4-FFF2-40B4-BE49-F238E27FC236}">
                <a16:creationId xmlns:a16="http://schemas.microsoft.com/office/drawing/2014/main" id="{F5994BAF-8C5B-8061-EC3E-6707D5985E3C}"/>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1103216" y="4403067"/>
            <a:ext cx="663210" cy="529678"/>
          </a:xfrm>
          <a:prstGeom prst="rect">
            <a:avLst/>
          </a:prstGeom>
        </p:spPr>
      </p:pic>
      <p:pic>
        <p:nvPicPr>
          <p:cNvPr id="36" name="Picture 35">
            <a:extLst>
              <a:ext uri="{FF2B5EF4-FFF2-40B4-BE49-F238E27FC236}">
                <a16:creationId xmlns:a16="http://schemas.microsoft.com/office/drawing/2014/main" id="{6033359F-234F-0AB6-051E-B691DE8BF306}"/>
              </a:ext>
            </a:extLst>
          </p:cNvPr>
          <p:cNvPicPr>
            <a:picLocks noChangeAspect="1"/>
          </p:cNvPicPr>
          <p:nvPr userDrawn="1"/>
        </p:nvPicPr>
        <p:blipFill>
          <a:blip r:embed="rId11"/>
          <a:stretch>
            <a:fillRect/>
          </a:stretch>
        </p:blipFill>
        <p:spPr>
          <a:xfrm>
            <a:off x="254172" y="1397555"/>
            <a:ext cx="740405" cy="322741"/>
          </a:xfrm>
          <a:prstGeom prst="rect">
            <a:avLst/>
          </a:prstGeom>
        </p:spPr>
      </p:pic>
      <p:pic>
        <p:nvPicPr>
          <p:cNvPr id="37" name="Picture 36">
            <a:extLst>
              <a:ext uri="{FF2B5EF4-FFF2-40B4-BE49-F238E27FC236}">
                <a16:creationId xmlns:a16="http://schemas.microsoft.com/office/drawing/2014/main" id="{0D0DF5AA-3E5F-F2A9-DD26-6463C6979E99}"/>
              </a:ext>
            </a:extLst>
          </p:cNvPr>
          <p:cNvPicPr>
            <a:picLocks noChangeAspect="1"/>
          </p:cNvPicPr>
          <p:nvPr userDrawn="1"/>
        </p:nvPicPr>
        <p:blipFill>
          <a:blip r:embed="rId12"/>
          <a:stretch>
            <a:fillRect/>
          </a:stretch>
        </p:blipFill>
        <p:spPr>
          <a:xfrm>
            <a:off x="300023" y="2527490"/>
            <a:ext cx="648702" cy="325052"/>
          </a:xfrm>
          <a:prstGeom prst="rect">
            <a:avLst/>
          </a:prstGeom>
        </p:spPr>
      </p:pic>
      <p:pic>
        <p:nvPicPr>
          <p:cNvPr id="38" name="Picture 12" descr="http://www.ingenieurjobs.de/content/tinybrowser/image/transnetbw_gmbh.jpg">
            <a:extLst>
              <a:ext uri="{FF2B5EF4-FFF2-40B4-BE49-F238E27FC236}">
                <a16:creationId xmlns:a16="http://schemas.microsoft.com/office/drawing/2014/main" id="{6FAE10FD-134E-3697-56B9-951C554B4BDF}"/>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7703" y="5319461"/>
            <a:ext cx="834236" cy="16476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2A48F57A-E367-9EF0-BAC6-4F9F44733911}"/>
              </a:ext>
            </a:extLst>
          </p:cNvPr>
          <p:cNvPicPr>
            <a:picLocks noChangeAspect="1"/>
          </p:cNvPicPr>
          <p:nvPr userDrawn="1"/>
        </p:nvPicPr>
        <p:blipFill>
          <a:blip r:embed="rId14"/>
          <a:stretch>
            <a:fillRect/>
          </a:stretch>
        </p:blipFill>
        <p:spPr>
          <a:xfrm>
            <a:off x="1131789" y="939387"/>
            <a:ext cx="606064" cy="379476"/>
          </a:xfrm>
          <a:prstGeom prst="rect">
            <a:avLst/>
          </a:prstGeom>
        </p:spPr>
      </p:pic>
      <p:pic>
        <p:nvPicPr>
          <p:cNvPr id="40" name="Picture 39">
            <a:extLst>
              <a:ext uri="{FF2B5EF4-FFF2-40B4-BE49-F238E27FC236}">
                <a16:creationId xmlns:a16="http://schemas.microsoft.com/office/drawing/2014/main" id="{5DF08210-C802-8092-D5DE-57D48B5C53EC}"/>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r="66927"/>
          <a:stretch/>
        </p:blipFill>
        <p:spPr>
          <a:xfrm>
            <a:off x="1119316" y="1563978"/>
            <a:ext cx="631011" cy="253934"/>
          </a:xfrm>
          <a:prstGeom prst="rect">
            <a:avLst/>
          </a:prstGeom>
        </p:spPr>
      </p:pic>
      <p:pic>
        <p:nvPicPr>
          <p:cNvPr id="41" name="Picture 40">
            <a:extLst>
              <a:ext uri="{FF2B5EF4-FFF2-40B4-BE49-F238E27FC236}">
                <a16:creationId xmlns:a16="http://schemas.microsoft.com/office/drawing/2014/main" id="{762EAD15-105E-4BF9-D121-D16D17FEA8E1}"/>
              </a:ext>
            </a:extLst>
          </p:cNvPr>
          <p:cNvPicPr>
            <a:picLocks noChangeAspect="1"/>
          </p:cNvPicPr>
          <p:nvPr userDrawn="1"/>
        </p:nvPicPr>
        <p:blipFill>
          <a:blip r:embed="rId16" cstate="email">
            <a:extLst>
              <a:ext uri="{28A0092B-C50C-407E-A947-70E740481C1C}">
                <a14:useLocalDpi xmlns:a14="http://schemas.microsoft.com/office/drawing/2010/main" val="0"/>
              </a:ext>
            </a:extLst>
          </a:blip>
          <a:stretch>
            <a:fillRect/>
          </a:stretch>
        </p:blipFill>
        <p:spPr>
          <a:xfrm>
            <a:off x="327956" y="4087101"/>
            <a:ext cx="592836" cy="196596"/>
          </a:xfrm>
          <a:prstGeom prst="rect">
            <a:avLst/>
          </a:prstGeom>
        </p:spPr>
      </p:pic>
      <p:pic>
        <p:nvPicPr>
          <p:cNvPr id="42" name="Picture 41">
            <a:extLst>
              <a:ext uri="{FF2B5EF4-FFF2-40B4-BE49-F238E27FC236}">
                <a16:creationId xmlns:a16="http://schemas.microsoft.com/office/drawing/2014/main" id="{87B1E33C-B67D-3422-9E2F-D64AEF972E9C}"/>
              </a:ext>
            </a:extLst>
          </p:cNvPr>
          <p:cNvPicPr>
            <a:picLocks noChangeAspect="1"/>
          </p:cNvPicPr>
          <p:nvPr userDrawn="1"/>
        </p:nvPicPr>
        <p:blipFill>
          <a:blip r:embed="rId17"/>
          <a:stretch>
            <a:fillRect/>
          </a:stretch>
        </p:blipFill>
        <p:spPr>
          <a:xfrm>
            <a:off x="307479" y="4865026"/>
            <a:ext cx="633790" cy="396119"/>
          </a:xfrm>
          <a:prstGeom prst="rect">
            <a:avLst/>
          </a:prstGeom>
        </p:spPr>
      </p:pic>
      <p:pic>
        <p:nvPicPr>
          <p:cNvPr id="43" name="Picture 42">
            <a:extLst>
              <a:ext uri="{FF2B5EF4-FFF2-40B4-BE49-F238E27FC236}">
                <a16:creationId xmlns:a16="http://schemas.microsoft.com/office/drawing/2014/main" id="{D3FD78C6-8C6E-CF05-04C9-04FAB459B136}"/>
              </a:ext>
            </a:extLst>
          </p:cNvPr>
          <p:cNvPicPr>
            <a:picLocks noChangeAspect="1"/>
          </p:cNvPicPr>
          <p:nvPr userDrawn="1"/>
        </p:nvPicPr>
        <p:blipFill>
          <a:blip r:embed="rId18"/>
          <a:stretch>
            <a:fillRect/>
          </a:stretch>
        </p:blipFill>
        <p:spPr>
          <a:xfrm>
            <a:off x="1067079" y="4985127"/>
            <a:ext cx="735485" cy="158997"/>
          </a:xfrm>
          <a:prstGeom prst="rect">
            <a:avLst/>
          </a:prstGeom>
        </p:spPr>
      </p:pic>
      <p:pic>
        <p:nvPicPr>
          <p:cNvPr id="44" name="Picture 43">
            <a:extLst>
              <a:ext uri="{FF2B5EF4-FFF2-40B4-BE49-F238E27FC236}">
                <a16:creationId xmlns:a16="http://schemas.microsoft.com/office/drawing/2014/main" id="{E05F0130-3202-4E6F-6EF6-67B45397D7EB}"/>
              </a:ext>
            </a:extLst>
          </p:cNvPr>
          <p:cNvPicPr>
            <a:picLocks noChangeAspect="1"/>
          </p:cNvPicPr>
          <p:nvPr userDrawn="1"/>
        </p:nvPicPr>
        <p:blipFill>
          <a:blip r:embed="rId19" cstate="hqprint">
            <a:extLst>
              <a:ext uri="{28A0092B-C50C-407E-A947-70E740481C1C}">
                <a14:useLocalDpi xmlns:a14="http://schemas.microsoft.com/office/drawing/2010/main"/>
              </a:ext>
            </a:extLst>
          </a:blip>
          <a:stretch>
            <a:fillRect/>
          </a:stretch>
        </p:blipFill>
        <p:spPr>
          <a:xfrm>
            <a:off x="1236745" y="2015338"/>
            <a:ext cx="396152" cy="366468"/>
          </a:xfrm>
          <a:prstGeom prst="rect">
            <a:avLst/>
          </a:prstGeom>
        </p:spPr>
      </p:pic>
      <p:pic>
        <p:nvPicPr>
          <p:cNvPr id="45" name="Picture 44">
            <a:extLst>
              <a:ext uri="{FF2B5EF4-FFF2-40B4-BE49-F238E27FC236}">
                <a16:creationId xmlns:a16="http://schemas.microsoft.com/office/drawing/2014/main" id="{982C154B-B800-1824-3EF2-72CFE435E9F6}"/>
              </a:ext>
            </a:extLst>
          </p:cNvPr>
          <p:cNvPicPr>
            <a:picLocks noChangeAspect="1"/>
          </p:cNvPicPr>
          <p:nvPr userDrawn="1"/>
        </p:nvPicPr>
        <p:blipFill>
          <a:blip r:embed="rId20"/>
          <a:stretch>
            <a:fillRect/>
          </a:stretch>
        </p:blipFill>
        <p:spPr>
          <a:xfrm>
            <a:off x="264946" y="3065118"/>
            <a:ext cx="718857" cy="345045"/>
          </a:xfrm>
          <a:prstGeom prst="rect">
            <a:avLst/>
          </a:prstGeom>
        </p:spPr>
      </p:pic>
      <p:pic>
        <p:nvPicPr>
          <p:cNvPr id="46" name="Picture 45">
            <a:extLst>
              <a:ext uri="{FF2B5EF4-FFF2-40B4-BE49-F238E27FC236}">
                <a16:creationId xmlns:a16="http://schemas.microsoft.com/office/drawing/2014/main" id="{7BEBFE7E-5DE2-2EC3-C1F2-F3EA124ECFB3}"/>
              </a:ext>
            </a:extLst>
          </p:cNvPr>
          <p:cNvPicPr>
            <a:picLocks noChangeAspect="1"/>
          </p:cNvPicPr>
          <p:nvPr userDrawn="1"/>
        </p:nvPicPr>
        <p:blipFill>
          <a:blip r:embed="rId21"/>
          <a:stretch>
            <a:fillRect/>
          </a:stretch>
        </p:blipFill>
        <p:spPr>
          <a:xfrm>
            <a:off x="243214" y="1941439"/>
            <a:ext cx="762321" cy="358625"/>
          </a:xfrm>
          <a:prstGeom prst="rect">
            <a:avLst/>
          </a:prstGeom>
        </p:spPr>
      </p:pic>
      <p:pic>
        <p:nvPicPr>
          <p:cNvPr id="47" name="Picture 46">
            <a:extLst>
              <a:ext uri="{FF2B5EF4-FFF2-40B4-BE49-F238E27FC236}">
                <a16:creationId xmlns:a16="http://schemas.microsoft.com/office/drawing/2014/main" id="{8077E254-34C6-9BDA-FC4F-487A0194ADDB}"/>
              </a:ext>
            </a:extLst>
          </p:cNvPr>
          <p:cNvPicPr>
            <a:picLocks noChangeAspect="1"/>
          </p:cNvPicPr>
          <p:nvPr userDrawn="1"/>
        </p:nvPicPr>
        <p:blipFill>
          <a:blip r:embed="rId22"/>
          <a:stretch>
            <a:fillRect/>
          </a:stretch>
        </p:blipFill>
        <p:spPr>
          <a:xfrm>
            <a:off x="207390" y="957915"/>
            <a:ext cx="833968" cy="305962"/>
          </a:xfrm>
          <a:prstGeom prst="rect">
            <a:avLst/>
          </a:prstGeom>
        </p:spPr>
      </p:pic>
      <p:pic>
        <p:nvPicPr>
          <p:cNvPr id="48" name="Graphic 47">
            <a:extLst>
              <a:ext uri="{FF2B5EF4-FFF2-40B4-BE49-F238E27FC236}">
                <a16:creationId xmlns:a16="http://schemas.microsoft.com/office/drawing/2014/main" id="{44AC2BFF-1B9D-11DC-5307-03D6B8E1928E}"/>
              </a:ext>
            </a:extLst>
          </p:cNvPr>
          <p:cNvPicPr>
            <a:picLocks noChangeAspect="1"/>
          </p:cNvPicPr>
          <p:nvPr userDrawn="1"/>
        </p:nvPicPr>
        <p:blipFill>
          <a:blip>
            <a:extLst>
              <a:ext uri="{96DAC541-7B7A-43D3-8B79-37D633B846F1}">
                <asvg:svgBlip xmlns:asvg="http://schemas.microsoft.com/office/drawing/2016/SVG/main" r:embed="rId23"/>
              </a:ext>
            </a:extLst>
          </a:blip>
          <a:stretch>
            <a:fillRect/>
          </a:stretch>
        </p:blipFill>
        <p:spPr>
          <a:xfrm>
            <a:off x="1131789" y="2589172"/>
            <a:ext cx="606064" cy="233102"/>
          </a:xfrm>
          <a:prstGeom prst="rect">
            <a:avLst/>
          </a:prstGeom>
        </p:spPr>
      </p:pic>
      <p:pic>
        <p:nvPicPr>
          <p:cNvPr id="49" name="Picture 48" descr="A logo with text on it&#10;&#10;Description automatically generated">
            <a:extLst>
              <a:ext uri="{FF2B5EF4-FFF2-40B4-BE49-F238E27FC236}">
                <a16:creationId xmlns:a16="http://schemas.microsoft.com/office/drawing/2014/main" id="{F7B3E3EA-CB2A-49B9-1438-FD5BFA280800}"/>
              </a:ext>
            </a:extLst>
          </p:cNvPr>
          <p:cNvPicPr>
            <a:picLocks noChangeAspect="1"/>
          </p:cNvPicPr>
          <p:nvPr userDrawn="1"/>
        </p:nvPicPr>
        <p:blipFill>
          <a:blip r:embed="rId24"/>
          <a:stretch>
            <a:fillRect/>
          </a:stretch>
        </p:blipFill>
        <p:spPr>
          <a:xfrm>
            <a:off x="241145" y="3575362"/>
            <a:ext cx="766458" cy="325052"/>
          </a:xfrm>
          <a:prstGeom prst="rect">
            <a:avLst/>
          </a:prstGeom>
        </p:spPr>
      </p:pic>
      <p:pic>
        <p:nvPicPr>
          <p:cNvPr id="54" name="Picture 6">
            <a:extLst>
              <a:ext uri="{FF2B5EF4-FFF2-40B4-BE49-F238E27FC236}">
                <a16:creationId xmlns:a16="http://schemas.microsoft.com/office/drawing/2014/main" id="{1233EFDC-6C68-E8ED-642F-4CE87036466C}"/>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1104797" y="3052251"/>
            <a:ext cx="660049"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151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lvl1pPr>
              <a:defRPr b="0" i="0"/>
            </a:lvl1pPr>
          </a:lstStyle>
          <a:p>
            <a:fld id="{F551322C-20B2-48C3-B63D-68158FEBF630}" type="slidenum">
              <a:rPr lang="en-US" smtClean="0"/>
              <a:pPr/>
              <a:t>‹#›</a:t>
            </a:fld>
            <a:endParaRPr lang="en-US"/>
          </a:p>
        </p:txBody>
      </p:sp>
      <p:sp>
        <p:nvSpPr>
          <p:cNvPr id="22" name="Text Placeholder 15"/>
          <p:cNvSpPr>
            <a:spLocks noGrp="1"/>
          </p:cNvSpPr>
          <p:nvPr>
            <p:ph type="body" sz="quarter" idx="12" hasCustomPrompt="1"/>
          </p:nvPr>
        </p:nvSpPr>
        <p:spPr>
          <a:xfrm>
            <a:off x="1927517" y="1792800"/>
            <a:ext cx="7395317" cy="792162"/>
          </a:xfrm>
          <a:prstGeom prst="rect">
            <a:avLst/>
          </a:prstGeom>
        </p:spPr>
        <p:txBody>
          <a:bodyPr vert="horz" wrap="square" lIns="72000" tIns="36000" rIns="72000" bIns="36000" rtlCol="0" anchor="ctr" anchorCtr="0">
            <a:noAutofit/>
          </a:bodyPr>
          <a:lstStyle>
            <a:lvl1pPr>
              <a:defRPr lang="en-US" sz="3000" b="0" i="0" baseline="0" dirty="0">
                <a:solidFill>
                  <a:srgbClr val="2041A6"/>
                </a:solidFill>
              </a:defRPr>
            </a:lvl1pPr>
          </a:lstStyle>
          <a:p>
            <a:pPr lvl="0"/>
            <a:r>
              <a:rPr lang="en-US"/>
              <a:t>Appendix</a:t>
            </a:r>
          </a:p>
        </p:txBody>
      </p:sp>
      <p:pic>
        <p:nvPicPr>
          <p:cNvPr id="21" name="Picture 2">
            <a:extLst>
              <a:ext uri="{FF2B5EF4-FFF2-40B4-BE49-F238E27FC236}">
                <a16:creationId xmlns:a16="http://schemas.microsoft.com/office/drawing/2014/main" id="{BB4F30F7-461D-97F6-EA33-14AC5E73F1F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866" t="30143" r="11712" b="29907"/>
          <a:stretch/>
        </p:blipFill>
        <p:spPr bwMode="auto">
          <a:xfrm>
            <a:off x="264946" y="5916590"/>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0867B795-54A2-F7E6-A29D-CC893ED8013F}"/>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0901" t="38836" r="11869" b="39587"/>
          <a:stretch/>
        </p:blipFill>
        <p:spPr bwMode="auto">
          <a:xfrm>
            <a:off x="1064543" y="5923811"/>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A blue and white logo&#10;&#10;Description automatically generated">
            <a:extLst>
              <a:ext uri="{FF2B5EF4-FFF2-40B4-BE49-F238E27FC236}">
                <a16:creationId xmlns:a16="http://schemas.microsoft.com/office/drawing/2014/main" id="{04D137B3-C3AD-ACFF-088F-5D9FDC08DEC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6604" t="34016" r="6953" b="34723"/>
          <a:stretch/>
        </p:blipFill>
        <p:spPr bwMode="auto">
          <a:xfrm>
            <a:off x="1113131" y="3928703"/>
            <a:ext cx="643381" cy="172535"/>
          </a:xfrm>
          <a:prstGeom prst="rect">
            <a:avLst/>
          </a:prstGeom>
          <a:noFill/>
          <a:ln>
            <a:noFill/>
          </a:ln>
          <a:extLst>
            <a:ext uri="{53640926-AAD7-44D8-BBD7-CCE9431645EC}">
              <a14:shadowObscured xmlns:a14="http://schemas.microsoft.com/office/drawing/2010/main"/>
            </a:ext>
          </a:extLst>
        </p:spPr>
      </p:pic>
      <p:pic>
        <p:nvPicPr>
          <p:cNvPr id="25" name="Picture 24" descr="A black and red text&#10;&#10;Description automatically generated">
            <a:extLst>
              <a:ext uri="{FF2B5EF4-FFF2-40B4-BE49-F238E27FC236}">
                <a16:creationId xmlns:a16="http://schemas.microsoft.com/office/drawing/2014/main" id="{A1D20C4A-528C-A6E0-1BB1-A28EA41CFA0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17910" t="32223" r="18071" b="32493"/>
          <a:stretch/>
        </p:blipFill>
        <p:spPr bwMode="auto">
          <a:xfrm>
            <a:off x="1084179" y="3420298"/>
            <a:ext cx="688558" cy="187518"/>
          </a:xfrm>
          <a:prstGeom prst="rect">
            <a:avLst/>
          </a:prstGeom>
          <a:noFill/>
          <a:ln>
            <a:noFill/>
          </a:ln>
          <a:extLst>
            <a:ext uri="{53640926-AAD7-44D8-BBD7-CCE9431645EC}">
              <a14:shadowObscured xmlns:a14="http://schemas.microsoft.com/office/drawing/2010/main"/>
            </a:ext>
          </a:extLst>
        </p:spPr>
      </p:pic>
      <p:pic>
        <p:nvPicPr>
          <p:cNvPr id="26" name="Picture 25">
            <a:extLst>
              <a:ext uri="{FF2B5EF4-FFF2-40B4-BE49-F238E27FC236}">
                <a16:creationId xmlns:a16="http://schemas.microsoft.com/office/drawing/2014/main" id="{F6CF6BC3-8A53-3B22-409D-EDED94B4083E}"/>
              </a:ext>
            </a:extLst>
          </p:cNvPr>
          <p:cNvPicPr>
            <a:picLocks noChangeAspect="1"/>
          </p:cNvPicPr>
          <p:nvPr userDrawn="1"/>
        </p:nvPicPr>
        <p:blipFill>
          <a:blip r:embed="rId6"/>
          <a:stretch>
            <a:fillRect/>
          </a:stretch>
        </p:blipFill>
        <p:spPr>
          <a:xfrm>
            <a:off x="205062" y="4863095"/>
            <a:ext cx="814736" cy="305962"/>
          </a:xfrm>
          <a:prstGeom prst="rect">
            <a:avLst/>
          </a:prstGeom>
        </p:spPr>
      </p:pic>
      <p:pic>
        <p:nvPicPr>
          <p:cNvPr id="27" name="Picture 26">
            <a:extLst>
              <a:ext uri="{FF2B5EF4-FFF2-40B4-BE49-F238E27FC236}">
                <a16:creationId xmlns:a16="http://schemas.microsoft.com/office/drawing/2014/main" id="{F828B683-6D6F-E642-E11F-5F56927388DD}"/>
              </a:ext>
            </a:extLst>
          </p:cNvPr>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1109527" y="4250547"/>
            <a:ext cx="663210" cy="529678"/>
          </a:xfrm>
          <a:prstGeom prst="rect">
            <a:avLst/>
          </a:prstGeom>
        </p:spPr>
      </p:pic>
      <p:pic>
        <p:nvPicPr>
          <p:cNvPr id="28" name="Picture 27">
            <a:extLst>
              <a:ext uri="{FF2B5EF4-FFF2-40B4-BE49-F238E27FC236}">
                <a16:creationId xmlns:a16="http://schemas.microsoft.com/office/drawing/2014/main" id="{1352B7C2-275B-3289-669D-5B1584DAA359}"/>
              </a:ext>
            </a:extLst>
          </p:cNvPr>
          <p:cNvPicPr>
            <a:picLocks noChangeAspect="1"/>
          </p:cNvPicPr>
          <p:nvPr userDrawn="1"/>
        </p:nvPicPr>
        <p:blipFill>
          <a:blip r:embed="rId8"/>
          <a:stretch>
            <a:fillRect/>
          </a:stretch>
        </p:blipFill>
        <p:spPr>
          <a:xfrm>
            <a:off x="266404" y="1734629"/>
            <a:ext cx="740405" cy="322741"/>
          </a:xfrm>
          <a:prstGeom prst="rect">
            <a:avLst/>
          </a:prstGeom>
        </p:spPr>
      </p:pic>
      <p:pic>
        <p:nvPicPr>
          <p:cNvPr id="29" name="Picture 28">
            <a:extLst>
              <a:ext uri="{FF2B5EF4-FFF2-40B4-BE49-F238E27FC236}">
                <a16:creationId xmlns:a16="http://schemas.microsoft.com/office/drawing/2014/main" id="{1CFD4978-D65D-00F1-D9FB-86D71B790091}"/>
              </a:ext>
            </a:extLst>
          </p:cNvPr>
          <p:cNvPicPr>
            <a:picLocks noChangeAspect="1"/>
          </p:cNvPicPr>
          <p:nvPr userDrawn="1"/>
        </p:nvPicPr>
        <p:blipFill>
          <a:blip r:embed="rId9"/>
          <a:stretch>
            <a:fillRect/>
          </a:stretch>
        </p:blipFill>
        <p:spPr>
          <a:xfrm>
            <a:off x="289456" y="2864564"/>
            <a:ext cx="648702" cy="325052"/>
          </a:xfrm>
          <a:prstGeom prst="rect">
            <a:avLst/>
          </a:prstGeom>
        </p:spPr>
      </p:pic>
      <p:pic>
        <p:nvPicPr>
          <p:cNvPr id="30" name="Picture 12" descr="http://www.ingenieurjobs.de/content/tinybrowser/image/transnetbw_gmbh.jpg">
            <a:extLst>
              <a:ext uri="{FF2B5EF4-FFF2-40B4-BE49-F238E27FC236}">
                <a16:creationId xmlns:a16="http://schemas.microsoft.com/office/drawing/2014/main" id="{19384C4A-182E-2FF2-3675-09A02B80BC4D}"/>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017703" y="5322335"/>
            <a:ext cx="834236" cy="16476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CE561249-F569-B406-ED98-78861329FD60}"/>
              </a:ext>
            </a:extLst>
          </p:cNvPr>
          <p:cNvPicPr>
            <a:picLocks noChangeAspect="1"/>
          </p:cNvPicPr>
          <p:nvPr userDrawn="1"/>
        </p:nvPicPr>
        <p:blipFill>
          <a:blip r:embed="rId11"/>
          <a:stretch>
            <a:fillRect/>
          </a:stretch>
        </p:blipFill>
        <p:spPr>
          <a:xfrm>
            <a:off x="1109527" y="1276461"/>
            <a:ext cx="606064" cy="379476"/>
          </a:xfrm>
          <a:prstGeom prst="rect">
            <a:avLst/>
          </a:prstGeom>
        </p:spPr>
      </p:pic>
      <p:pic>
        <p:nvPicPr>
          <p:cNvPr id="32" name="Picture 31">
            <a:extLst>
              <a:ext uri="{FF2B5EF4-FFF2-40B4-BE49-F238E27FC236}">
                <a16:creationId xmlns:a16="http://schemas.microsoft.com/office/drawing/2014/main" id="{2719F729-0928-F0D6-8B38-70E865B65225}"/>
              </a:ext>
            </a:extLst>
          </p:cNvPr>
          <p:cNvPicPr>
            <a:picLocks noChangeAspect="1"/>
          </p:cNvPicPr>
          <p:nvPr userDrawn="1"/>
        </p:nvPicPr>
        <p:blipFill rotWithShape="1">
          <a:blip r:embed="rId12">
            <a:extLst>
              <a:ext uri="{28A0092B-C50C-407E-A947-70E740481C1C}">
                <a14:useLocalDpi xmlns:a14="http://schemas.microsoft.com/office/drawing/2010/main" val="0"/>
              </a:ext>
            </a:extLst>
          </a:blip>
          <a:srcRect r="66927"/>
          <a:stretch/>
        </p:blipFill>
        <p:spPr>
          <a:xfrm>
            <a:off x="1090316" y="1901052"/>
            <a:ext cx="631011" cy="253934"/>
          </a:xfrm>
          <a:prstGeom prst="rect">
            <a:avLst/>
          </a:prstGeom>
        </p:spPr>
      </p:pic>
      <p:pic>
        <p:nvPicPr>
          <p:cNvPr id="33" name="Picture 32">
            <a:extLst>
              <a:ext uri="{FF2B5EF4-FFF2-40B4-BE49-F238E27FC236}">
                <a16:creationId xmlns:a16="http://schemas.microsoft.com/office/drawing/2014/main" id="{E6EC759B-2B60-D967-CF2A-7C8195A1D488}"/>
              </a:ext>
            </a:extLst>
          </p:cNvPr>
          <p:cNvPicPr>
            <a:picLocks noChangeAspect="1"/>
          </p:cNvPicPr>
          <p:nvPr userDrawn="1"/>
        </p:nvPicPr>
        <p:blipFill>
          <a:blip r:embed="rId13" cstate="email">
            <a:extLst>
              <a:ext uri="{28A0092B-C50C-407E-A947-70E740481C1C}">
                <a14:useLocalDpi xmlns:a14="http://schemas.microsoft.com/office/drawing/2010/main" val="0"/>
              </a:ext>
            </a:extLst>
          </a:blip>
          <a:stretch>
            <a:fillRect/>
          </a:stretch>
        </p:blipFill>
        <p:spPr>
          <a:xfrm>
            <a:off x="288899" y="4424175"/>
            <a:ext cx="592836" cy="196596"/>
          </a:xfrm>
          <a:prstGeom prst="rect">
            <a:avLst/>
          </a:prstGeom>
        </p:spPr>
      </p:pic>
      <p:pic>
        <p:nvPicPr>
          <p:cNvPr id="34" name="Picture 33">
            <a:extLst>
              <a:ext uri="{FF2B5EF4-FFF2-40B4-BE49-F238E27FC236}">
                <a16:creationId xmlns:a16="http://schemas.microsoft.com/office/drawing/2014/main" id="{1B122E6E-A3A2-5B85-BC01-E138746B38D9}"/>
              </a:ext>
            </a:extLst>
          </p:cNvPr>
          <p:cNvPicPr>
            <a:picLocks noChangeAspect="1"/>
          </p:cNvPicPr>
          <p:nvPr userDrawn="1"/>
        </p:nvPicPr>
        <p:blipFill>
          <a:blip r:embed="rId14"/>
          <a:stretch>
            <a:fillRect/>
          </a:stretch>
        </p:blipFill>
        <p:spPr>
          <a:xfrm>
            <a:off x="287703" y="5202100"/>
            <a:ext cx="633790" cy="396119"/>
          </a:xfrm>
          <a:prstGeom prst="rect">
            <a:avLst/>
          </a:prstGeom>
        </p:spPr>
      </p:pic>
      <p:pic>
        <p:nvPicPr>
          <p:cNvPr id="35" name="Picture 34">
            <a:extLst>
              <a:ext uri="{FF2B5EF4-FFF2-40B4-BE49-F238E27FC236}">
                <a16:creationId xmlns:a16="http://schemas.microsoft.com/office/drawing/2014/main" id="{D7E8076D-29FF-064A-18E6-8D1C7C247BAC}"/>
              </a:ext>
            </a:extLst>
          </p:cNvPr>
          <p:cNvPicPr>
            <a:picLocks noChangeAspect="1"/>
          </p:cNvPicPr>
          <p:nvPr userDrawn="1"/>
        </p:nvPicPr>
        <p:blipFill>
          <a:blip r:embed="rId15"/>
          <a:stretch>
            <a:fillRect/>
          </a:stretch>
        </p:blipFill>
        <p:spPr>
          <a:xfrm>
            <a:off x="1039030" y="4933062"/>
            <a:ext cx="735485" cy="158997"/>
          </a:xfrm>
          <a:prstGeom prst="rect">
            <a:avLst/>
          </a:prstGeom>
        </p:spPr>
      </p:pic>
      <p:pic>
        <p:nvPicPr>
          <p:cNvPr id="36" name="Picture 35">
            <a:extLst>
              <a:ext uri="{FF2B5EF4-FFF2-40B4-BE49-F238E27FC236}">
                <a16:creationId xmlns:a16="http://schemas.microsoft.com/office/drawing/2014/main" id="{59A68DA4-B53C-99A2-D026-72055E5556B8}"/>
              </a:ext>
            </a:extLst>
          </p:cNvPr>
          <p:cNvPicPr>
            <a:picLocks noChangeAspect="1"/>
          </p:cNvPicPr>
          <p:nvPr userDrawn="1"/>
        </p:nvPicPr>
        <p:blipFill>
          <a:blip r:embed="rId16" cstate="hqprint">
            <a:extLst>
              <a:ext uri="{28A0092B-C50C-407E-A947-70E740481C1C}">
                <a14:useLocalDpi xmlns:a14="http://schemas.microsoft.com/office/drawing/2010/main"/>
              </a:ext>
            </a:extLst>
          </a:blip>
          <a:stretch>
            <a:fillRect/>
          </a:stretch>
        </p:blipFill>
        <p:spPr>
          <a:xfrm>
            <a:off x="1170479" y="2352412"/>
            <a:ext cx="396152" cy="366468"/>
          </a:xfrm>
          <a:prstGeom prst="rect">
            <a:avLst/>
          </a:prstGeom>
        </p:spPr>
      </p:pic>
      <p:pic>
        <p:nvPicPr>
          <p:cNvPr id="37" name="Picture 36">
            <a:extLst>
              <a:ext uri="{FF2B5EF4-FFF2-40B4-BE49-F238E27FC236}">
                <a16:creationId xmlns:a16="http://schemas.microsoft.com/office/drawing/2014/main" id="{29E0CADB-A865-2CEC-1424-1705C67408A2}"/>
              </a:ext>
            </a:extLst>
          </p:cNvPr>
          <p:cNvPicPr>
            <a:picLocks noChangeAspect="1"/>
          </p:cNvPicPr>
          <p:nvPr userDrawn="1"/>
        </p:nvPicPr>
        <p:blipFill>
          <a:blip r:embed="rId17"/>
          <a:stretch>
            <a:fillRect/>
          </a:stretch>
        </p:blipFill>
        <p:spPr>
          <a:xfrm>
            <a:off x="324830" y="3402192"/>
            <a:ext cx="718857" cy="345045"/>
          </a:xfrm>
          <a:prstGeom prst="rect">
            <a:avLst/>
          </a:prstGeom>
        </p:spPr>
      </p:pic>
      <p:pic>
        <p:nvPicPr>
          <p:cNvPr id="38" name="Picture 37">
            <a:extLst>
              <a:ext uri="{FF2B5EF4-FFF2-40B4-BE49-F238E27FC236}">
                <a16:creationId xmlns:a16="http://schemas.microsoft.com/office/drawing/2014/main" id="{983CDC98-EF4F-2F82-F8A6-AEDE82DEC881}"/>
              </a:ext>
            </a:extLst>
          </p:cNvPr>
          <p:cNvPicPr>
            <a:picLocks noChangeAspect="1"/>
          </p:cNvPicPr>
          <p:nvPr userDrawn="1"/>
        </p:nvPicPr>
        <p:blipFill>
          <a:blip r:embed="rId18"/>
          <a:stretch>
            <a:fillRect/>
          </a:stretch>
        </p:blipFill>
        <p:spPr>
          <a:xfrm>
            <a:off x="216480" y="2278513"/>
            <a:ext cx="762321" cy="358625"/>
          </a:xfrm>
          <a:prstGeom prst="rect">
            <a:avLst/>
          </a:prstGeom>
        </p:spPr>
      </p:pic>
      <p:pic>
        <p:nvPicPr>
          <p:cNvPr id="39" name="Picture 38">
            <a:extLst>
              <a:ext uri="{FF2B5EF4-FFF2-40B4-BE49-F238E27FC236}">
                <a16:creationId xmlns:a16="http://schemas.microsoft.com/office/drawing/2014/main" id="{D8C1F090-5B77-3814-8207-58578BB1AED3}"/>
              </a:ext>
            </a:extLst>
          </p:cNvPr>
          <p:cNvPicPr>
            <a:picLocks noChangeAspect="1"/>
          </p:cNvPicPr>
          <p:nvPr userDrawn="1"/>
        </p:nvPicPr>
        <p:blipFill>
          <a:blip r:embed="rId19"/>
          <a:stretch>
            <a:fillRect/>
          </a:stretch>
        </p:blipFill>
        <p:spPr>
          <a:xfrm>
            <a:off x="205062" y="1294989"/>
            <a:ext cx="833968" cy="305962"/>
          </a:xfrm>
          <a:prstGeom prst="rect">
            <a:avLst/>
          </a:prstGeom>
        </p:spPr>
      </p:pic>
      <p:pic>
        <p:nvPicPr>
          <p:cNvPr id="40" name="Graphic 39">
            <a:extLst>
              <a:ext uri="{FF2B5EF4-FFF2-40B4-BE49-F238E27FC236}">
                <a16:creationId xmlns:a16="http://schemas.microsoft.com/office/drawing/2014/main" id="{BECA59F1-74A4-3230-8C63-8A7712ED8C9D}"/>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1072625" y="2926246"/>
            <a:ext cx="606064" cy="233102"/>
          </a:xfrm>
          <a:prstGeom prst="rect">
            <a:avLst/>
          </a:prstGeom>
        </p:spPr>
      </p:pic>
      <p:pic>
        <p:nvPicPr>
          <p:cNvPr id="41" name="Picture 40" descr="A logo with text on it&#10;&#10;Description automatically generated">
            <a:extLst>
              <a:ext uri="{FF2B5EF4-FFF2-40B4-BE49-F238E27FC236}">
                <a16:creationId xmlns:a16="http://schemas.microsoft.com/office/drawing/2014/main" id="{BDE342D5-3A26-0CC9-EE46-2A1D93A4BC74}"/>
              </a:ext>
            </a:extLst>
          </p:cNvPr>
          <p:cNvPicPr>
            <a:picLocks noChangeAspect="1"/>
          </p:cNvPicPr>
          <p:nvPr userDrawn="1"/>
        </p:nvPicPr>
        <p:blipFill>
          <a:blip r:embed="rId21"/>
          <a:stretch>
            <a:fillRect/>
          </a:stretch>
        </p:blipFill>
        <p:spPr>
          <a:xfrm>
            <a:off x="216480" y="3912436"/>
            <a:ext cx="766458" cy="325052"/>
          </a:xfrm>
          <a:prstGeom prst="rect">
            <a:avLst/>
          </a:prstGeom>
        </p:spPr>
      </p:pic>
    </p:spTree>
    <p:extLst>
      <p:ext uri="{BB962C8B-B14F-4D97-AF65-F5344CB8AC3E}">
        <p14:creationId xmlns:p14="http://schemas.microsoft.com/office/powerpoint/2010/main" val="54159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0832591-CD6D-9641-A9BB-75F77328DDD4}"/>
              </a:ext>
            </a:extLst>
          </p:cNvPr>
          <p:cNvGraphicFramePr>
            <a:graphicFrameLocks/>
          </p:cNvGraphicFramePr>
          <p:nvPr userDrawn="1">
            <p:custDataLst>
              <p:tags r:id="rId1"/>
            </p:custDataLst>
            <p:extLst>
              <p:ext uri="{D42A27DB-BD31-4B8C-83A1-F6EECF244321}">
                <p14:modId xmlns:p14="http://schemas.microsoft.com/office/powerpoint/2010/main" val="11952396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90832591-CD6D-9641-A9BB-75F77328DDD4}"/>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23875" y="108000"/>
            <a:ext cx="7060266"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dirty="0"/>
              <a:t>Click to edit Master title style</a:t>
            </a:r>
            <a:endParaRPr lang="nl-NL" dirty="0"/>
          </a:p>
        </p:txBody>
      </p:sp>
      <p:sp>
        <p:nvSpPr>
          <p:cNvPr id="13" name="Text Placeholder 12"/>
          <p:cNvSpPr>
            <a:spLocks noGrp="1"/>
          </p:cNvSpPr>
          <p:nvPr>
            <p:ph type="body" sz="quarter" idx="16" hasCustomPrompt="1"/>
          </p:nvPr>
        </p:nvSpPr>
        <p:spPr>
          <a:xfrm>
            <a:off x="523875" y="461650"/>
            <a:ext cx="8656125"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dirty="0"/>
              <a:t>Click to </a:t>
            </a:r>
            <a:r>
              <a:rPr lang="en-US"/>
              <a:t>edit Description</a:t>
            </a:r>
            <a:endParaRPr lang="en-US" dirty="0"/>
          </a:p>
        </p:txBody>
      </p:sp>
      <p:sp>
        <p:nvSpPr>
          <p:cNvPr id="4" name="Content Placeholder 3"/>
          <p:cNvSpPr>
            <a:spLocks noGrp="1"/>
          </p:cNvSpPr>
          <p:nvPr>
            <p:ph sz="quarter" idx="17"/>
          </p:nvPr>
        </p:nvSpPr>
        <p:spPr>
          <a:xfrm>
            <a:off x="523875" y="1080000"/>
            <a:ext cx="9001125" cy="4320000"/>
          </a:xfrm>
        </p:spPr>
        <p:txBody>
          <a:bodyPr/>
          <a:lstStyle>
            <a:lvl1pPr>
              <a:defRPr b="0" i="0">
                <a:solidFill>
                  <a:srgbClr val="3366FF"/>
                </a:solidFill>
                <a:latin typeface="+mn-lt"/>
              </a:defRPr>
            </a:lvl1pPr>
            <a:lvl2pPr>
              <a:defRPr b="0" i="0">
                <a:latin typeface="+mn-lt"/>
              </a:defRPr>
            </a:lvl2pPr>
            <a:lvl3pPr>
              <a:defRPr b="0" i="0">
                <a:latin typeface="+mn-lt"/>
              </a:defRPr>
            </a:lvl3pPr>
            <a:lvl4pPr>
              <a:defRPr b="0" i="0">
                <a:latin typeface="+mn-lt"/>
              </a:defRPr>
            </a:lvl4pPr>
            <a:lvl5pPr>
              <a:defRPr>
                <a:latin typeface="+mn-lt"/>
              </a:defRPr>
            </a:lvl5pPr>
          </a:lstStyle>
          <a:p>
            <a:pPr lvl="0"/>
            <a:r>
              <a:rPr lang="en-US" dirty="0"/>
              <a:t>Edit Master text styles</a:t>
            </a:r>
          </a:p>
          <a:p>
            <a:pPr lvl="1"/>
            <a:r>
              <a:rPr lang="en-US" dirty="0"/>
              <a:t>[Add text]</a:t>
            </a:r>
          </a:p>
          <a:p>
            <a:pPr lvl="2"/>
            <a:r>
              <a:rPr lang="en-US" dirty="0"/>
              <a:t>[Add text]</a:t>
            </a:r>
          </a:p>
          <a:p>
            <a:pPr lvl="3"/>
            <a:r>
              <a:rPr lang="en-US" dirty="0"/>
              <a:t>[Add text]</a:t>
            </a:r>
            <a:endParaRPr lang="nl-NL" dirty="0"/>
          </a:p>
        </p:txBody>
      </p:sp>
      <p:sp>
        <p:nvSpPr>
          <p:cNvPr id="6" name="Espace réservé du numéro de diapositive 1">
            <a:extLst>
              <a:ext uri="{FF2B5EF4-FFF2-40B4-BE49-F238E27FC236}">
                <a16:creationId xmlns:a16="http://schemas.microsoft.com/office/drawing/2014/main" id="{20A0F5B2-75A8-4841-A428-67AD9E889F7B}"/>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dirty="0"/>
          </a:p>
        </p:txBody>
      </p:sp>
      <p:sp>
        <p:nvSpPr>
          <p:cNvPr id="7" name="Footer Placeholder 7">
            <a:extLst>
              <a:ext uri="{FF2B5EF4-FFF2-40B4-BE49-F238E27FC236}">
                <a16:creationId xmlns:a16="http://schemas.microsoft.com/office/drawing/2014/main" id="{163FFC53-B4C8-3948-9F3E-8E9AA9898332}"/>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3042929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8FA3BC5-7826-AE4F-821A-D9B918CE0235}"/>
              </a:ext>
            </a:extLst>
          </p:cNvPr>
          <p:cNvGraphicFramePr>
            <a:graphicFrameLocks/>
          </p:cNvGraphicFramePr>
          <p:nvPr userDrawn="1">
            <p:custDataLst>
              <p:tags r:id="rId1"/>
            </p:custDataLst>
            <p:extLst>
              <p:ext uri="{D42A27DB-BD31-4B8C-83A1-F6EECF244321}">
                <p14:modId xmlns:p14="http://schemas.microsoft.com/office/powerpoint/2010/main" val="119253556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48FA3BC5-7826-AE4F-821A-D9B918CE023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23875" y="108000"/>
            <a:ext cx="6814920"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dirty="0"/>
              <a:t>Click to edit Master title style</a:t>
            </a:r>
            <a:endParaRPr lang="nl-NL" dirty="0"/>
          </a:p>
        </p:txBody>
      </p:sp>
      <p:sp>
        <p:nvSpPr>
          <p:cNvPr id="13" name="Text Placeholder 12"/>
          <p:cNvSpPr>
            <a:spLocks noGrp="1"/>
          </p:cNvSpPr>
          <p:nvPr>
            <p:ph type="body" sz="quarter" idx="16" hasCustomPrompt="1"/>
          </p:nvPr>
        </p:nvSpPr>
        <p:spPr>
          <a:xfrm>
            <a:off x="523875" y="461650"/>
            <a:ext cx="8393019"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dirty="0"/>
              <a:t>Click to edit Description</a:t>
            </a:r>
          </a:p>
          <a:p>
            <a:pPr lvl="0">
              <a:spcBef>
                <a:spcPct val="0"/>
              </a:spcBef>
            </a:pPr>
            <a:endParaRPr lang="nl-NL" dirty="0"/>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dirty="0"/>
          </a:p>
        </p:txBody>
      </p:sp>
      <p:sp>
        <p:nvSpPr>
          <p:cNvPr id="5" name="Footer Placeholder 7">
            <a:extLst>
              <a:ext uri="{FF2B5EF4-FFF2-40B4-BE49-F238E27FC236}">
                <a16:creationId xmlns:a16="http://schemas.microsoft.com/office/drawing/2014/main" id="{36FB24C9-4EA8-1C44-B915-5E92856272EC}"/>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180095529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926168" y="2912663"/>
            <a:ext cx="7395317" cy="792162"/>
          </a:xfrm>
          <a:prstGeom prst="rect">
            <a:avLst/>
          </a:prstGeom>
        </p:spPr>
        <p:txBody>
          <a:bodyPr/>
          <a:lstStyle>
            <a:lvl1pPr marL="0" indent="0">
              <a:buNone/>
              <a:defRPr lang="en-US" sz="1800" b="0" i="0" baseline="0" dirty="0">
                <a:solidFill>
                  <a:schemeClr val="tx2"/>
                </a:solidFill>
                <a:latin typeface="+mn-lt"/>
                <a:ea typeface="Arial Unicode MS" panose="020B0604020202020204" pitchFamily="34" charset="-128"/>
                <a:cs typeface="Arial" panose="020B0604020202020204" pitchFamily="34" charset="0"/>
              </a:defRPr>
            </a:lvl1pPr>
          </a:lstStyle>
          <a:p>
            <a:pPr lvl="0"/>
            <a:r>
              <a:rPr lang="en-US" dirty="0"/>
              <a:t>Date, Place</a:t>
            </a:r>
          </a:p>
        </p:txBody>
      </p:sp>
      <p:sp>
        <p:nvSpPr>
          <p:cNvPr id="15" name="Text Placeholder 15"/>
          <p:cNvSpPr>
            <a:spLocks noGrp="1"/>
          </p:cNvSpPr>
          <p:nvPr>
            <p:ph type="body" sz="quarter" idx="12" hasCustomPrompt="1"/>
          </p:nvPr>
        </p:nvSpPr>
        <p:spPr>
          <a:xfrm>
            <a:off x="1927517" y="1792322"/>
            <a:ext cx="7395317" cy="792162"/>
          </a:xfrm>
          <a:prstGeom prst="rect">
            <a:avLst/>
          </a:prstGeom>
        </p:spPr>
        <p:txBody>
          <a:bodyPr anchor="ctr" anchorCtr="0">
            <a:noAutofit/>
          </a:bodyPr>
          <a:lstStyle>
            <a:lvl1pPr marL="0" indent="0">
              <a:buNone/>
              <a:defRPr lang="en-US" sz="3000" b="0" i="0" baseline="0" dirty="0">
                <a:solidFill>
                  <a:srgbClr val="3366FF"/>
                </a:solidFill>
                <a:latin typeface="+mn-lt"/>
                <a:ea typeface="Arial Unicode MS" panose="020B0604020202020204" pitchFamily="34" charset="-128"/>
                <a:cs typeface="Arial" panose="020B0604020202020204" pitchFamily="34" charset="0"/>
              </a:defRPr>
            </a:lvl1pPr>
          </a:lstStyle>
          <a:p>
            <a:pPr lvl="0"/>
            <a:r>
              <a:rPr lang="en-US" dirty="0"/>
              <a:t>Name of the meeting</a:t>
            </a:r>
          </a:p>
        </p:txBody>
      </p:sp>
      <p:grpSp>
        <p:nvGrpSpPr>
          <p:cNvPr id="161" name="Graphic 3">
            <a:extLst>
              <a:ext uri="{FF2B5EF4-FFF2-40B4-BE49-F238E27FC236}">
                <a16:creationId xmlns:a16="http://schemas.microsoft.com/office/drawing/2014/main" id="{0CD8ADA5-8F92-4554-B026-77F47736CA6D}"/>
              </a:ext>
            </a:extLst>
          </p:cNvPr>
          <p:cNvGrpSpPr>
            <a:grpSpLocks/>
          </p:cNvGrpSpPr>
          <p:nvPr userDrawn="1"/>
        </p:nvGrpSpPr>
        <p:grpSpPr>
          <a:xfrm>
            <a:off x="4805177" y="2340000"/>
            <a:ext cx="5580000" cy="4460400"/>
            <a:chOff x="66025" y="-34306"/>
            <a:chExt cx="6381750" cy="5895975"/>
          </a:xfrm>
          <a:scene3d>
            <a:camera prst="perspectiveRight">
              <a:rot lat="0" lon="19500000" rev="0"/>
            </a:camera>
            <a:lightRig rig="threePt" dir="t"/>
          </a:scene3d>
        </p:grpSpPr>
        <p:sp>
          <p:nvSpPr>
            <p:cNvPr id="162" name="Freeform: Shape 161">
              <a:extLst>
                <a:ext uri="{FF2B5EF4-FFF2-40B4-BE49-F238E27FC236}">
                  <a16:creationId xmlns:a16="http://schemas.microsoft.com/office/drawing/2014/main" id="{4E29C2D3-A23A-475E-ADFD-E18D9CA663A9}"/>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3" name="Freeform: Shape 162">
              <a:extLst>
                <a:ext uri="{FF2B5EF4-FFF2-40B4-BE49-F238E27FC236}">
                  <a16:creationId xmlns:a16="http://schemas.microsoft.com/office/drawing/2014/main" id="{234AE2FD-7B38-405F-825B-32C4DFBE3385}"/>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4" name="Freeform: Shape 163">
              <a:extLst>
                <a:ext uri="{FF2B5EF4-FFF2-40B4-BE49-F238E27FC236}">
                  <a16:creationId xmlns:a16="http://schemas.microsoft.com/office/drawing/2014/main" id="{7544EF93-D6DB-4383-8F27-964E55DFD859}"/>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5" name="Freeform: Shape 164">
              <a:extLst>
                <a:ext uri="{FF2B5EF4-FFF2-40B4-BE49-F238E27FC236}">
                  <a16:creationId xmlns:a16="http://schemas.microsoft.com/office/drawing/2014/main" id="{51E76D50-2021-4BFC-9880-8D03EC62ECC1}"/>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6" name="Freeform: Shape 165">
              <a:extLst>
                <a:ext uri="{FF2B5EF4-FFF2-40B4-BE49-F238E27FC236}">
                  <a16:creationId xmlns:a16="http://schemas.microsoft.com/office/drawing/2014/main" id="{2E9D3B00-85FC-4691-A0E3-08835F15F394}"/>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7" name="Freeform: Shape 166">
              <a:extLst>
                <a:ext uri="{FF2B5EF4-FFF2-40B4-BE49-F238E27FC236}">
                  <a16:creationId xmlns:a16="http://schemas.microsoft.com/office/drawing/2014/main" id="{6EC0746B-8391-4A6E-84B9-4FCD93197C17}"/>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8" name="Freeform: Shape 167">
              <a:extLst>
                <a:ext uri="{FF2B5EF4-FFF2-40B4-BE49-F238E27FC236}">
                  <a16:creationId xmlns:a16="http://schemas.microsoft.com/office/drawing/2014/main" id="{003148F5-74A7-44E6-9797-EA3C6C4F2724}"/>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18900" cap="flat">
              <a:solidFill>
                <a:srgbClr val="FFFFFF"/>
              </a:solidFill>
              <a:prstDash val="solid"/>
              <a:miter/>
            </a:ln>
          </p:spPr>
          <p:txBody>
            <a:bodyPr rtlCol="0" anchor="ctr"/>
            <a:lstStyle/>
            <a:p>
              <a:endParaRPr lang="en-NL" dirty="0">
                <a:latin typeface="Arial" panose="020B0604020202020204" pitchFamily="34" charset="0"/>
                <a:cs typeface="Arial" panose="020B0604020202020204" pitchFamily="34" charset="0"/>
              </a:endParaRPr>
            </a:p>
          </p:txBody>
        </p:sp>
        <p:sp>
          <p:nvSpPr>
            <p:cNvPr id="169" name="Freeform: Shape 168">
              <a:extLst>
                <a:ext uri="{FF2B5EF4-FFF2-40B4-BE49-F238E27FC236}">
                  <a16:creationId xmlns:a16="http://schemas.microsoft.com/office/drawing/2014/main" id="{7F547AD2-0592-4BBE-8DAA-E39DA7FA4765}"/>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18900" cap="flat">
              <a:solidFill>
                <a:srgbClr val="FFFFFF"/>
              </a:solidFill>
              <a:prstDash val="solid"/>
              <a:miter/>
            </a:ln>
          </p:spPr>
          <p:txBody>
            <a:bodyPr rtlCol="0" anchor="ctr"/>
            <a:lstStyle/>
            <a:p>
              <a:endParaRPr lang="en-NL" dirty="0">
                <a:latin typeface="Arial" panose="020B0604020202020204" pitchFamily="34" charset="0"/>
                <a:cs typeface="Arial" panose="020B0604020202020204" pitchFamily="34" charset="0"/>
              </a:endParaRPr>
            </a:p>
          </p:txBody>
        </p:sp>
        <p:sp>
          <p:nvSpPr>
            <p:cNvPr id="170" name="Freeform: Shape 169">
              <a:extLst>
                <a:ext uri="{FF2B5EF4-FFF2-40B4-BE49-F238E27FC236}">
                  <a16:creationId xmlns:a16="http://schemas.microsoft.com/office/drawing/2014/main" id="{570D6ED2-D417-4439-9C27-7A1895C9117A}"/>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1" name="Freeform: Shape 170">
              <a:extLst>
                <a:ext uri="{FF2B5EF4-FFF2-40B4-BE49-F238E27FC236}">
                  <a16:creationId xmlns:a16="http://schemas.microsoft.com/office/drawing/2014/main" id="{FDE50500-F2AB-450F-908F-5EF21B38E96D}"/>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2" name="Freeform: Shape 171">
              <a:extLst>
                <a:ext uri="{FF2B5EF4-FFF2-40B4-BE49-F238E27FC236}">
                  <a16:creationId xmlns:a16="http://schemas.microsoft.com/office/drawing/2014/main" id="{884C6493-08C8-4679-9200-FD8247C1B096}"/>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3" name="Freeform: Shape 172">
              <a:extLst>
                <a:ext uri="{FF2B5EF4-FFF2-40B4-BE49-F238E27FC236}">
                  <a16:creationId xmlns:a16="http://schemas.microsoft.com/office/drawing/2014/main" id="{5BDA4D17-B2AC-48E6-ADE4-0905618EB51A}"/>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4" name="Freeform: Shape 173">
              <a:extLst>
                <a:ext uri="{FF2B5EF4-FFF2-40B4-BE49-F238E27FC236}">
                  <a16:creationId xmlns:a16="http://schemas.microsoft.com/office/drawing/2014/main" id="{E1943416-4C7E-481A-8D67-5886E7EE0068}"/>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5" name="Freeform: Shape 174">
              <a:extLst>
                <a:ext uri="{FF2B5EF4-FFF2-40B4-BE49-F238E27FC236}">
                  <a16:creationId xmlns:a16="http://schemas.microsoft.com/office/drawing/2014/main" id="{7B262B4E-CCF8-48FB-BAC8-633C35083B45}"/>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6" name="Freeform: Shape 175">
              <a:extLst>
                <a:ext uri="{FF2B5EF4-FFF2-40B4-BE49-F238E27FC236}">
                  <a16:creationId xmlns:a16="http://schemas.microsoft.com/office/drawing/2014/main" id="{05145005-D286-4846-8652-53F5150847B3}"/>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7" name="Freeform: Shape 176">
              <a:extLst>
                <a:ext uri="{FF2B5EF4-FFF2-40B4-BE49-F238E27FC236}">
                  <a16:creationId xmlns:a16="http://schemas.microsoft.com/office/drawing/2014/main" id="{BBE050C0-428D-4917-B6FA-0476A9EBEB9E}"/>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8" name="Freeform: Shape 177">
              <a:extLst>
                <a:ext uri="{FF2B5EF4-FFF2-40B4-BE49-F238E27FC236}">
                  <a16:creationId xmlns:a16="http://schemas.microsoft.com/office/drawing/2014/main" id="{8B9E31CB-38FF-4E31-A160-19C27FDDEC9A}"/>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9" name="Freeform: Shape 178">
              <a:extLst>
                <a:ext uri="{FF2B5EF4-FFF2-40B4-BE49-F238E27FC236}">
                  <a16:creationId xmlns:a16="http://schemas.microsoft.com/office/drawing/2014/main" id="{2104DE44-BFDE-4BFD-A680-43AF552CD7E0}"/>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0" name="Freeform: Shape 179">
              <a:extLst>
                <a:ext uri="{FF2B5EF4-FFF2-40B4-BE49-F238E27FC236}">
                  <a16:creationId xmlns:a16="http://schemas.microsoft.com/office/drawing/2014/main" id="{E9425343-BE95-4DEA-85AD-C655A6887FDE}"/>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1" name="Freeform: Shape 180">
              <a:extLst>
                <a:ext uri="{FF2B5EF4-FFF2-40B4-BE49-F238E27FC236}">
                  <a16:creationId xmlns:a16="http://schemas.microsoft.com/office/drawing/2014/main" id="{EC26F890-1BF5-4511-A1AD-26714D9D4878}"/>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2" name="Freeform: Shape 181">
              <a:extLst>
                <a:ext uri="{FF2B5EF4-FFF2-40B4-BE49-F238E27FC236}">
                  <a16:creationId xmlns:a16="http://schemas.microsoft.com/office/drawing/2014/main" id="{621359D7-1EE5-4D39-BB9C-08FF8CB994F2}"/>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3" name="Freeform: Shape 182">
              <a:extLst>
                <a:ext uri="{FF2B5EF4-FFF2-40B4-BE49-F238E27FC236}">
                  <a16:creationId xmlns:a16="http://schemas.microsoft.com/office/drawing/2014/main" id="{4CF09B19-85C5-42E8-A912-AF948F6D3DB9}"/>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4" name="Freeform: Shape 183">
              <a:extLst>
                <a:ext uri="{FF2B5EF4-FFF2-40B4-BE49-F238E27FC236}">
                  <a16:creationId xmlns:a16="http://schemas.microsoft.com/office/drawing/2014/main" id="{76151290-266A-4468-B6E6-919E9BE7918C}"/>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5" name="Freeform: Shape 184">
              <a:extLst>
                <a:ext uri="{FF2B5EF4-FFF2-40B4-BE49-F238E27FC236}">
                  <a16:creationId xmlns:a16="http://schemas.microsoft.com/office/drawing/2014/main" id="{7489208B-85B7-4E6D-85E1-FD125010F0CB}"/>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6" name="Freeform: Shape 185">
              <a:extLst>
                <a:ext uri="{FF2B5EF4-FFF2-40B4-BE49-F238E27FC236}">
                  <a16:creationId xmlns:a16="http://schemas.microsoft.com/office/drawing/2014/main" id="{3F8290F0-D778-4AE7-8E10-FFFF4BC974E4}"/>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7" name="Freeform: Shape 186">
              <a:extLst>
                <a:ext uri="{FF2B5EF4-FFF2-40B4-BE49-F238E27FC236}">
                  <a16:creationId xmlns:a16="http://schemas.microsoft.com/office/drawing/2014/main" id="{37F892D6-1BA7-43F9-A999-76BCDBE7D53A}"/>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8" name="Freeform: Shape 187">
              <a:extLst>
                <a:ext uri="{FF2B5EF4-FFF2-40B4-BE49-F238E27FC236}">
                  <a16:creationId xmlns:a16="http://schemas.microsoft.com/office/drawing/2014/main" id="{84BCE80F-83C1-44F5-9FE1-16FA0C5C83C7}"/>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89" name="Freeform: Shape 188">
              <a:extLst>
                <a:ext uri="{FF2B5EF4-FFF2-40B4-BE49-F238E27FC236}">
                  <a16:creationId xmlns:a16="http://schemas.microsoft.com/office/drawing/2014/main" id="{3B32754D-3E5F-4015-B2AA-C0AF959A2E66}"/>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0" name="Freeform: Shape 189">
              <a:extLst>
                <a:ext uri="{FF2B5EF4-FFF2-40B4-BE49-F238E27FC236}">
                  <a16:creationId xmlns:a16="http://schemas.microsoft.com/office/drawing/2014/main" id="{957085BC-09FE-4530-8928-A158CE34019F}"/>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1" name="Freeform: Shape 190">
              <a:extLst>
                <a:ext uri="{FF2B5EF4-FFF2-40B4-BE49-F238E27FC236}">
                  <a16:creationId xmlns:a16="http://schemas.microsoft.com/office/drawing/2014/main" id="{0175BE5F-38C5-471D-9653-1F23F877B7AF}"/>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2" name="Freeform: Shape 191">
              <a:extLst>
                <a:ext uri="{FF2B5EF4-FFF2-40B4-BE49-F238E27FC236}">
                  <a16:creationId xmlns:a16="http://schemas.microsoft.com/office/drawing/2014/main" id="{AFC9A18B-BCB3-4C5B-8A90-7CD820B7456E}"/>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3" name="Freeform: Shape 192">
              <a:extLst>
                <a:ext uri="{FF2B5EF4-FFF2-40B4-BE49-F238E27FC236}">
                  <a16:creationId xmlns:a16="http://schemas.microsoft.com/office/drawing/2014/main" id="{D79E45CE-F531-430F-A611-EFC1194E3BFE}"/>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4" name="Freeform: Shape 193">
              <a:extLst>
                <a:ext uri="{FF2B5EF4-FFF2-40B4-BE49-F238E27FC236}">
                  <a16:creationId xmlns:a16="http://schemas.microsoft.com/office/drawing/2014/main" id="{FDE15936-D8D8-440F-BA99-7BB8F07288B1}"/>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5" name="Freeform: Shape 194">
              <a:extLst>
                <a:ext uri="{FF2B5EF4-FFF2-40B4-BE49-F238E27FC236}">
                  <a16:creationId xmlns:a16="http://schemas.microsoft.com/office/drawing/2014/main" id="{E3C5FF34-A78C-4467-846C-713CB41EAF5B}"/>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6" name="Freeform: Shape 195">
              <a:extLst>
                <a:ext uri="{FF2B5EF4-FFF2-40B4-BE49-F238E27FC236}">
                  <a16:creationId xmlns:a16="http://schemas.microsoft.com/office/drawing/2014/main" id="{277F4E04-A131-42C8-A18A-6BF1E68E9761}"/>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7" name="Freeform: Shape 196">
              <a:extLst>
                <a:ext uri="{FF2B5EF4-FFF2-40B4-BE49-F238E27FC236}">
                  <a16:creationId xmlns:a16="http://schemas.microsoft.com/office/drawing/2014/main" id="{8689E83A-946B-4ABB-8201-E09BE6568FDA}"/>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8" name="Freeform: Shape 197">
              <a:extLst>
                <a:ext uri="{FF2B5EF4-FFF2-40B4-BE49-F238E27FC236}">
                  <a16:creationId xmlns:a16="http://schemas.microsoft.com/office/drawing/2014/main" id="{DC63CD5D-D5F2-4A34-8958-0A5B571439E7}"/>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99" name="Freeform: Shape 198">
              <a:extLst>
                <a:ext uri="{FF2B5EF4-FFF2-40B4-BE49-F238E27FC236}">
                  <a16:creationId xmlns:a16="http://schemas.microsoft.com/office/drawing/2014/main" id="{3AE89A28-1388-4F7E-883A-191A136A889D}"/>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0" name="Freeform: Shape 199">
              <a:extLst>
                <a:ext uri="{FF2B5EF4-FFF2-40B4-BE49-F238E27FC236}">
                  <a16:creationId xmlns:a16="http://schemas.microsoft.com/office/drawing/2014/main" id="{F50403AD-6617-4BA1-BC4B-2589D5F0A0BF}"/>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1" name="Freeform: Shape 200">
              <a:extLst>
                <a:ext uri="{FF2B5EF4-FFF2-40B4-BE49-F238E27FC236}">
                  <a16:creationId xmlns:a16="http://schemas.microsoft.com/office/drawing/2014/main" id="{BA34FA4D-9EFF-4AEB-B417-247C1C1C3D6D}"/>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2" name="Freeform: Shape 201">
              <a:extLst>
                <a:ext uri="{FF2B5EF4-FFF2-40B4-BE49-F238E27FC236}">
                  <a16:creationId xmlns:a16="http://schemas.microsoft.com/office/drawing/2014/main" id="{53289D53-DB1C-467C-A726-63E1101D03BE}"/>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3" name="Freeform: Shape 202">
              <a:extLst>
                <a:ext uri="{FF2B5EF4-FFF2-40B4-BE49-F238E27FC236}">
                  <a16:creationId xmlns:a16="http://schemas.microsoft.com/office/drawing/2014/main" id="{7C5C6DD8-D050-4F38-9E63-4C0199D6DC1D}"/>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4" name="Freeform: Shape 203">
              <a:extLst>
                <a:ext uri="{FF2B5EF4-FFF2-40B4-BE49-F238E27FC236}">
                  <a16:creationId xmlns:a16="http://schemas.microsoft.com/office/drawing/2014/main" id="{7650D9E6-1C8E-4631-96B8-25B14CA16043}"/>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5" name="Freeform: Shape 204">
              <a:extLst>
                <a:ext uri="{FF2B5EF4-FFF2-40B4-BE49-F238E27FC236}">
                  <a16:creationId xmlns:a16="http://schemas.microsoft.com/office/drawing/2014/main" id="{FBF9121E-EF86-4F7A-9BCB-15FCED4340BD}"/>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6" name="Freeform: Shape 205">
              <a:extLst>
                <a:ext uri="{FF2B5EF4-FFF2-40B4-BE49-F238E27FC236}">
                  <a16:creationId xmlns:a16="http://schemas.microsoft.com/office/drawing/2014/main" id="{7997A310-2F48-4B8C-BA5A-FDFE924A1D01}"/>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7" name="Freeform: Shape 206">
              <a:extLst>
                <a:ext uri="{FF2B5EF4-FFF2-40B4-BE49-F238E27FC236}">
                  <a16:creationId xmlns:a16="http://schemas.microsoft.com/office/drawing/2014/main" id="{9D6DE197-1962-4681-BB29-003127D8E663}"/>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8" name="Freeform: Shape 207">
              <a:extLst>
                <a:ext uri="{FF2B5EF4-FFF2-40B4-BE49-F238E27FC236}">
                  <a16:creationId xmlns:a16="http://schemas.microsoft.com/office/drawing/2014/main" id="{7FD5173B-D8BE-43D7-B44F-51ED959ED84A}"/>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09" name="Freeform: Shape 208">
              <a:extLst>
                <a:ext uri="{FF2B5EF4-FFF2-40B4-BE49-F238E27FC236}">
                  <a16:creationId xmlns:a16="http://schemas.microsoft.com/office/drawing/2014/main" id="{E1168188-5084-486D-BD85-EBD8287FA20A}"/>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10" name="Freeform: Shape 209">
              <a:extLst>
                <a:ext uri="{FF2B5EF4-FFF2-40B4-BE49-F238E27FC236}">
                  <a16:creationId xmlns:a16="http://schemas.microsoft.com/office/drawing/2014/main" id="{1F154C30-B0BC-4216-8E39-C52393F48F52}"/>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11" name="Freeform: Shape 210">
              <a:extLst>
                <a:ext uri="{FF2B5EF4-FFF2-40B4-BE49-F238E27FC236}">
                  <a16:creationId xmlns:a16="http://schemas.microsoft.com/office/drawing/2014/main" id="{BEF1A51A-4CDC-4918-922A-8E42BA210951}"/>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12" name="Freeform: Shape 211">
              <a:extLst>
                <a:ext uri="{FF2B5EF4-FFF2-40B4-BE49-F238E27FC236}">
                  <a16:creationId xmlns:a16="http://schemas.microsoft.com/office/drawing/2014/main" id="{01478734-0AC6-49AA-BF32-5CA553A98943}"/>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grpSp>
      <p:pic>
        <p:nvPicPr>
          <p:cNvPr id="21" name="Picture 20">
            <a:extLst>
              <a:ext uri="{FF2B5EF4-FFF2-40B4-BE49-F238E27FC236}">
                <a16:creationId xmlns:a16="http://schemas.microsoft.com/office/drawing/2014/main" id="{C0C30A3F-FC7E-2CAE-DAA3-5401E3E4805C}"/>
              </a:ext>
            </a:extLst>
          </p:cNvPr>
          <p:cNvPicPr>
            <a:picLocks noChangeAspect="1"/>
          </p:cNvPicPr>
          <p:nvPr userDrawn="1"/>
        </p:nvPicPr>
        <p:blipFill>
          <a:blip r:embed="rId2"/>
          <a:stretch>
            <a:fillRect/>
          </a:stretch>
        </p:blipFill>
        <p:spPr>
          <a:xfrm>
            <a:off x="196509" y="4777127"/>
            <a:ext cx="814736" cy="305962"/>
          </a:xfrm>
          <a:prstGeom prst="rect">
            <a:avLst/>
          </a:prstGeom>
        </p:spPr>
      </p:pic>
      <p:pic>
        <p:nvPicPr>
          <p:cNvPr id="22" name="Picture 21">
            <a:extLst>
              <a:ext uri="{FF2B5EF4-FFF2-40B4-BE49-F238E27FC236}">
                <a16:creationId xmlns:a16="http://schemas.microsoft.com/office/drawing/2014/main" id="{FFDA51D5-12B7-FEC9-5F4D-698F9330071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17457" y="4779283"/>
            <a:ext cx="663210" cy="529678"/>
          </a:xfrm>
          <a:prstGeom prst="rect">
            <a:avLst/>
          </a:prstGeom>
        </p:spPr>
      </p:pic>
      <p:pic>
        <p:nvPicPr>
          <p:cNvPr id="23" name="Picture 22">
            <a:extLst>
              <a:ext uri="{FF2B5EF4-FFF2-40B4-BE49-F238E27FC236}">
                <a16:creationId xmlns:a16="http://schemas.microsoft.com/office/drawing/2014/main" id="{C2272843-077C-5AF4-EC2E-D6D33CB19B24}"/>
              </a:ext>
            </a:extLst>
          </p:cNvPr>
          <p:cNvPicPr>
            <a:picLocks noChangeAspect="1"/>
          </p:cNvPicPr>
          <p:nvPr userDrawn="1"/>
        </p:nvPicPr>
        <p:blipFill>
          <a:blip r:embed="rId4"/>
          <a:srcRect/>
          <a:stretch/>
        </p:blipFill>
        <p:spPr>
          <a:xfrm>
            <a:off x="268781" y="1591268"/>
            <a:ext cx="670193" cy="322740"/>
          </a:xfrm>
          <a:prstGeom prst="rect">
            <a:avLst/>
          </a:prstGeom>
        </p:spPr>
      </p:pic>
      <p:pic>
        <p:nvPicPr>
          <p:cNvPr id="24" name="Picture 23">
            <a:extLst>
              <a:ext uri="{FF2B5EF4-FFF2-40B4-BE49-F238E27FC236}">
                <a16:creationId xmlns:a16="http://schemas.microsoft.com/office/drawing/2014/main" id="{866E60D6-2255-F7F0-FB22-258A22526AD5}"/>
              </a:ext>
            </a:extLst>
          </p:cNvPr>
          <p:cNvPicPr>
            <a:picLocks noChangeAspect="1"/>
          </p:cNvPicPr>
          <p:nvPr userDrawn="1"/>
        </p:nvPicPr>
        <p:blipFill>
          <a:blip r:embed="rId5"/>
          <a:stretch>
            <a:fillRect/>
          </a:stretch>
        </p:blipFill>
        <p:spPr>
          <a:xfrm>
            <a:off x="279526" y="2721203"/>
            <a:ext cx="648702" cy="325052"/>
          </a:xfrm>
          <a:prstGeom prst="rect">
            <a:avLst/>
          </a:prstGeom>
        </p:spPr>
      </p:pic>
      <p:pic>
        <p:nvPicPr>
          <p:cNvPr id="25" name="Picture 24">
            <a:extLst>
              <a:ext uri="{FF2B5EF4-FFF2-40B4-BE49-F238E27FC236}">
                <a16:creationId xmlns:a16="http://schemas.microsoft.com/office/drawing/2014/main" id="{EAD02830-A24E-0F73-BAB9-47B36EE6EB2A}"/>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31944" y="5402631"/>
            <a:ext cx="834236" cy="164762"/>
          </a:xfrm>
          <a:prstGeom prst="rect">
            <a:avLst/>
          </a:prstGeom>
          <a:noFill/>
          <a:extLst>
            <a:ext uri="{909E8E84-426E-40dd-AFC4-6F175D3DCCD1}">
              <a14:hiddenFill xmlns:lc="http://schemas.openxmlformats.org/drawingml/2006/lockedCanvas" xmlns:a14="http://schemas.microsoft.com/office/drawing/2010/main" xmlns="">
                <a:solidFill>
                  <a:srgbClr val="FFFFFF"/>
                </a:solidFill>
              </a14:hiddenFill>
            </a:ext>
          </a:extLst>
        </p:spPr>
      </p:pic>
      <p:pic>
        <p:nvPicPr>
          <p:cNvPr id="26" name="Picture 25">
            <a:extLst>
              <a:ext uri="{FF2B5EF4-FFF2-40B4-BE49-F238E27FC236}">
                <a16:creationId xmlns:a16="http://schemas.microsoft.com/office/drawing/2014/main" id="{9436F5FA-CD1A-BA98-CC15-71BE318FC723}"/>
              </a:ext>
            </a:extLst>
          </p:cNvPr>
          <p:cNvPicPr>
            <a:picLocks noChangeAspect="1"/>
          </p:cNvPicPr>
          <p:nvPr userDrawn="1"/>
        </p:nvPicPr>
        <p:blipFill>
          <a:blip r:embed="rId7"/>
          <a:stretch>
            <a:fillRect/>
          </a:stretch>
        </p:blipFill>
        <p:spPr>
          <a:xfrm>
            <a:off x="1146030" y="1252610"/>
            <a:ext cx="606064" cy="379476"/>
          </a:xfrm>
          <a:prstGeom prst="rect">
            <a:avLst/>
          </a:prstGeom>
        </p:spPr>
      </p:pic>
      <p:pic>
        <p:nvPicPr>
          <p:cNvPr id="27" name="Picture 26">
            <a:extLst>
              <a:ext uri="{FF2B5EF4-FFF2-40B4-BE49-F238E27FC236}">
                <a16:creationId xmlns:a16="http://schemas.microsoft.com/office/drawing/2014/main" id="{063E3B1F-FAD5-E661-3FB6-E42D8BF8740D}"/>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133557" y="1868659"/>
            <a:ext cx="631011" cy="253934"/>
          </a:xfrm>
          <a:prstGeom prst="rect">
            <a:avLst/>
          </a:prstGeom>
        </p:spPr>
      </p:pic>
      <p:pic>
        <p:nvPicPr>
          <p:cNvPr id="28" name="Picture 27">
            <a:extLst>
              <a:ext uri="{FF2B5EF4-FFF2-40B4-BE49-F238E27FC236}">
                <a16:creationId xmlns:a16="http://schemas.microsoft.com/office/drawing/2014/main" id="{48E8E379-1D16-5CC2-4F8B-2F82FE1A469A}"/>
              </a:ext>
            </a:extLst>
          </p:cNvPr>
          <p:cNvPicPr>
            <a:picLocks noChangeAspect="1"/>
          </p:cNvPicPr>
          <p:nvPr userDrawn="1"/>
        </p:nvPicPr>
        <p:blipFill>
          <a:blip r:embed="rId9" cstate="email">
            <a:extLst>
              <a:ext uri="{28A0092B-C50C-407E-A947-70E740481C1C}">
                <a14:useLocalDpi xmlns:a14="http://schemas.microsoft.com/office/drawing/2010/main" val="0"/>
              </a:ext>
            </a:extLst>
          </a:blip>
          <a:stretch>
            <a:fillRect/>
          </a:stretch>
        </p:blipFill>
        <p:spPr>
          <a:xfrm>
            <a:off x="307459" y="4320360"/>
            <a:ext cx="592836" cy="196596"/>
          </a:xfrm>
          <a:prstGeom prst="rect">
            <a:avLst/>
          </a:prstGeom>
        </p:spPr>
      </p:pic>
      <p:pic>
        <p:nvPicPr>
          <p:cNvPr id="29" name="Picture 28">
            <a:extLst>
              <a:ext uri="{FF2B5EF4-FFF2-40B4-BE49-F238E27FC236}">
                <a16:creationId xmlns:a16="http://schemas.microsoft.com/office/drawing/2014/main" id="{A0225B90-D698-0C87-0F58-232099B4113C}"/>
              </a:ext>
            </a:extLst>
          </p:cNvPr>
          <p:cNvPicPr>
            <a:picLocks noChangeAspect="1"/>
          </p:cNvPicPr>
          <p:nvPr userDrawn="1"/>
        </p:nvPicPr>
        <p:blipFill>
          <a:blip r:embed="rId10"/>
          <a:stretch>
            <a:fillRect/>
          </a:stretch>
        </p:blipFill>
        <p:spPr>
          <a:xfrm>
            <a:off x="197782" y="5866722"/>
            <a:ext cx="633790" cy="396119"/>
          </a:xfrm>
          <a:prstGeom prst="rect">
            <a:avLst/>
          </a:prstGeom>
        </p:spPr>
      </p:pic>
      <p:pic>
        <p:nvPicPr>
          <p:cNvPr id="30" name="Picture 29">
            <a:extLst>
              <a:ext uri="{FF2B5EF4-FFF2-40B4-BE49-F238E27FC236}">
                <a16:creationId xmlns:a16="http://schemas.microsoft.com/office/drawing/2014/main" id="{AE25D7EB-AB60-5E92-E4A3-B3292B6D7688}"/>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250986" y="2375612"/>
            <a:ext cx="396152" cy="366468"/>
          </a:xfrm>
          <a:prstGeom prst="rect">
            <a:avLst/>
          </a:prstGeom>
        </p:spPr>
      </p:pic>
      <p:pic>
        <p:nvPicPr>
          <p:cNvPr id="31" name="Picture 30">
            <a:extLst>
              <a:ext uri="{FF2B5EF4-FFF2-40B4-BE49-F238E27FC236}">
                <a16:creationId xmlns:a16="http://schemas.microsoft.com/office/drawing/2014/main" id="{59A736C5-B874-3EA0-B052-D6EC1F77C2A1}"/>
              </a:ext>
            </a:extLst>
          </p:cNvPr>
          <p:cNvPicPr>
            <a:picLocks noChangeAspect="1"/>
          </p:cNvPicPr>
          <p:nvPr userDrawn="1"/>
        </p:nvPicPr>
        <p:blipFill>
          <a:blip r:embed="rId12"/>
          <a:stretch>
            <a:fillRect/>
          </a:stretch>
        </p:blipFill>
        <p:spPr>
          <a:xfrm>
            <a:off x="244449" y="3258831"/>
            <a:ext cx="718857" cy="345045"/>
          </a:xfrm>
          <a:prstGeom prst="rect">
            <a:avLst/>
          </a:prstGeom>
        </p:spPr>
      </p:pic>
      <p:pic>
        <p:nvPicPr>
          <p:cNvPr id="32" name="Picture 31">
            <a:extLst>
              <a:ext uri="{FF2B5EF4-FFF2-40B4-BE49-F238E27FC236}">
                <a16:creationId xmlns:a16="http://schemas.microsoft.com/office/drawing/2014/main" id="{03392FDD-9B31-168A-81DB-9E16AA16CD46}"/>
              </a:ext>
            </a:extLst>
          </p:cNvPr>
          <p:cNvPicPr>
            <a:picLocks noChangeAspect="1"/>
          </p:cNvPicPr>
          <p:nvPr userDrawn="1"/>
        </p:nvPicPr>
        <p:blipFill>
          <a:blip r:embed="rId13"/>
          <a:stretch>
            <a:fillRect/>
          </a:stretch>
        </p:blipFill>
        <p:spPr>
          <a:xfrm>
            <a:off x="222717" y="2135152"/>
            <a:ext cx="762321" cy="358625"/>
          </a:xfrm>
          <a:prstGeom prst="rect">
            <a:avLst/>
          </a:prstGeom>
        </p:spPr>
      </p:pic>
      <p:pic>
        <p:nvPicPr>
          <p:cNvPr id="33" name="Picture 32">
            <a:extLst>
              <a:ext uri="{FF2B5EF4-FFF2-40B4-BE49-F238E27FC236}">
                <a16:creationId xmlns:a16="http://schemas.microsoft.com/office/drawing/2014/main" id="{D9824FCA-0C22-DB9E-C544-03D264DEFF69}"/>
              </a:ext>
            </a:extLst>
          </p:cNvPr>
          <p:cNvPicPr>
            <a:picLocks noChangeAspect="1"/>
          </p:cNvPicPr>
          <p:nvPr userDrawn="1"/>
        </p:nvPicPr>
        <p:blipFill>
          <a:blip r:embed="rId14"/>
          <a:stretch>
            <a:fillRect/>
          </a:stretch>
        </p:blipFill>
        <p:spPr>
          <a:xfrm>
            <a:off x="186893" y="1151628"/>
            <a:ext cx="833968" cy="305962"/>
          </a:xfrm>
          <a:prstGeom prst="rect">
            <a:avLst/>
          </a:prstGeom>
        </p:spPr>
      </p:pic>
      <p:pic>
        <p:nvPicPr>
          <p:cNvPr id="34" name="Graphic 33">
            <a:extLst>
              <a:ext uri="{FF2B5EF4-FFF2-40B4-BE49-F238E27FC236}">
                <a16:creationId xmlns:a16="http://schemas.microsoft.com/office/drawing/2014/main" id="{CD0F342A-2F65-F026-5674-AB09D26337C9}"/>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039436" y="4514531"/>
            <a:ext cx="819253" cy="155658"/>
          </a:xfrm>
          <a:prstGeom prst="rect">
            <a:avLst/>
          </a:prstGeom>
        </p:spPr>
      </p:pic>
      <p:pic>
        <p:nvPicPr>
          <p:cNvPr id="35" name="Graphic 34">
            <a:extLst>
              <a:ext uri="{FF2B5EF4-FFF2-40B4-BE49-F238E27FC236}">
                <a16:creationId xmlns:a16="http://schemas.microsoft.com/office/drawing/2014/main" id="{6DF418AC-472C-55E8-8719-2FCF00D90566}"/>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146030" y="2995099"/>
            <a:ext cx="606064" cy="233102"/>
          </a:xfrm>
          <a:prstGeom prst="rect">
            <a:avLst/>
          </a:prstGeom>
        </p:spPr>
      </p:pic>
      <p:pic>
        <p:nvPicPr>
          <p:cNvPr id="36" name="Picture 35">
            <a:extLst>
              <a:ext uri="{FF2B5EF4-FFF2-40B4-BE49-F238E27FC236}">
                <a16:creationId xmlns:a16="http://schemas.microsoft.com/office/drawing/2014/main" id="{7B7DF12C-D53C-39DC-1AB6-B21F87264D12}"/>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039436" y="3999644"/>
            <a:ext cx="818643" cy="20466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CC6B90C8-AD5F-309C-D153-09CCA5D1DBC1}"/>
              </a:ext>
            </a:extLst>
          </p:cNvPr>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11866" t="30143" r="11712" b="29907"/>
          <a:stretch/>
        </p:blipFill>
        <p:spPr bwMode="auto">
          <a:xfrm>
            <a:off x="244449" y="5459721"/>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A023A983-EA53-136B-D9F2-8ADB02FC468A}"/>
              </a:ext>
            </a:extLst>
          </p:cNvPr>
          <p:cNvPicPr>
            <a:picLocks noChangeAspect="1" noChangeArrowheads="1"/>
          </p:cNvPicPr>
          <p:nvPr userDrawn="1"/>
        </p:nvPicPr>
        <p:blipFill rotWithShape="1">
          <a:blip r:embed="rId19">
            <a:extLst>
              <a:ext uri="{28A0092B-C50C-407E-A947-70E740481C1C}">
                <a14:useLocalDpi xmlns:a14="http://schemas.microsoft.com/office/drawing/2010/main" val="0"/>
              </a:ext>
            </a:extLst>
          </a:blip>
          <a:srcRect l="10901" t="38836" r="11869" b="39587"/>
          <a:stretch/>
        </p:blipFill>
        <p:spPr bwMode="auto">
          <a:xfrm>
            <a:off x="1044046" y="5817670"/>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descr="A logo with text on it&#10;&#10;Description automatically generated">
            <a:extLst>
              <a:ext uri="{FF2B5EF4-FFF2-40B4-BE49-F238E27FC236}">
                <a16:creationId xmlns:a16="http://schemas.microsoft.com/office/drawing/2014/main" id="{8CB36261-4FCE-65D3-0BDE-89C011BC5794}"/>
              </a:ext>
            </a:extLst>
          </p:cNvPr>
          <p:cNvPicPr>
            <a:picLocks noChangeAspect="1"/>
          </p:cNvPicPr>
          <p:nvPr userDrawn="1"/>
        </p:nvPicPr>
        <p:blipFill>
          <a:blip r:embed="rId20"/>
          <a:stretch>
            <a:fillRect/>
          </a:stretch>
        </p:blipFill>
        <p:spPr>
          <a:xfrm>
            <a:off x="213389" y="3781202"/>
            <a:ext cx="766458" cy="325052"/>
          </a:xfrm>
          <a:prstGeom prst="rect">
            <a:avLst/>
          </a:prstGeom>
        </p:spPr>
      </p:pic>
      <p:pic>
        <p:nvPicPr>
          <p:cNvPr id="42" name="Picture 41">
            <a:extLst>
              <a:ext uri="{FF2B5EF4-FFF2-40B4-BE49-F238E27FC236}">
                <a16:creationId xmlns:a16="http://schemas.microsoft.com/office/drawing/2014/main" id="{EEAE555F-7D7B-FC5A-BC90-869DC7C116E0}"/>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1116410" y="3447636"/>
            <a:ext cx="660049"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902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lvl1pPr>
              <a:defRPr b="0" i="0"/>
            </a:lvl1pPr>
          </a:lstStyle>
          <a:p>
            <a:fld id="{F551322C-20B2-48C3-B63D-68158FEBF630}" type="slidenum">
              <a:rPr lang="en-US" smtClean="0"/>
              <a:pPr/>
              <a:t>‹#›</a:t>
            </a:fld>
            <a:endParaRPr lang="en-US" dirty="0"/>
          </a:p>
        </p:txBody>
      </p:sp>
      <p:sp>
        <p:nvSpPr>
          <p:cNvPr id="22" name="Text Placeholder 15"/>
          <p:cNvSpPr>
            <a:spLocks noGrp="1"/>
          </p:cNvSpPr>
          <p:nvPr>
            <p:ph type="body" sz="quarter" idx="12" hasCustomPrompt="1"/>
          </p:nvPr>
        </p:nvSpPr>
        <p:spPr>
          <a:xfrm>
            <a:off x="1927517" y="1792800"/>
            <a:ext cx="7395317" cy="792162"/>
          </a:xfrm>
          <a:prstGeom prst="rect">
            <a:avLst/>
          </a:prstGeom>
        </p:spPr>
        <p:txBody>
          <a:bodyPr vert="horz" wrap="square" lIns="72000" tIns="36000" rIns="72000" bIns="36000" rtlCol="0" anchor="ctr" anchorCtr="0">
            <a:noAutofit/>
          </a:bodyPr>
          <a:lstStyle>
            <a:lvl1pPr>
              <a:defRPr lang="en-US" sz="3000" b="0" i="0" baseline="0" dirty="0">
                <a:solidFill>
                  <a:srgbClr val="3366FF"/>
                </a:solidFill>
              </a:defRPr>
            </a:lvl1pPr>
          </a:lstStyle>
          <a:p>
            <a:pPr lvl="0"/>
            <a:r>
              <a:rPr lang="en-US" dirty="0"/>
              <a:t>Appendix</a:t>
            </a:r>
          </a:p>
        </p:txBody>
      </p:sp>
      <p:pic>
        <p:nvPicPr>
          <p:cNvPr id="23" name="Picture 2">
            <a:extLst>
              <a:ext uri="{FF2B5EF4-FFF2-40B4-BE49-F238E27FC236}">
                <a16:creationId xmlns:a16="http://schemas.microsoft.com/office/drawing/2014/main" id="{F63029B3-0C91-C128-672A-1072DCFAA71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866" t="30143" r="11712" b="29907"/>
          <a:stretch/>
        </p:blipFill>
        <p:spPr bwMode="auto">
          <a:xfrm>
            <a:off x="264946" y="5916590"/>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63F8D12E-822D-EAF1-45FC-BC6D9C72E8F3}"/>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10901" t="38836" r="11869" b="39587"/>
          <a:stretch/>
        </p:blipFill>
        <p:spPr bwMode="auto">
          <a:xfrm>
            <a:off x="1064543" y="5923811"/>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A black and red text&#10;&#10;Description automatically generated">
            <a:extLst>
              <a:ext uri="{FF2B5EF4-FFF2-40B4-BE49-F238E27FC236}">
                <a16:creationId xmlns:a16="http://schemas.microsoft.com/office/drawing/2014/main" id="{A5E7CF9F-7298-9FC7-ED18-5D6267AFE814}"/>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7910" t="32223" r="18071" b="32493"/>
          <a:stretch/>
        </p:blipFill>
        <p:spPr bwMode="auto">
          <a:xfrm>
            <a:off x="1084179" y="3664175"/>
            <a:ext cx="688558" cy="187518"/>
          </a:xfrm>
          <a:prstGeom prst="rect">
            <a:avLst/>
          </a:prstGeom>
          <a:noFill/>
          <a:ln>
            <a:noFill/>
          </a:ln>
          <a:extLst>
            <a:ext uri="{53640926-AAD7-44D8-BBD7-CCE9431645EC}">
              <a14:shadowObscured xmlns:a14="http://schemas.microsoft.com/office/drawing/2010/main"/>
            </a:ext>
          </a:extLst>
        </p:spPr>
      </p:pic>
      <p:pic>
        <p:nvPicPr>
          <p:cNvPr id="27" name="Picture 26">
            <a:extLst>
              <a:ext uri="{FF2B5EF4-FFF2-40B4-BE49-F238E27FC236}">
                <a16:creationId xmlns:a16="http://schemas.microsoft.com/office/drawing/2014/main" id="{DB071CBF-F2A6-59C6-AFD9-4A4C4C3B350F}"/>
              </a:ext>
            </a:extLst>
          </p:cNvPr>
          <p:cNvPicPr>
            <a:picLocks noChangeAspect="1"/>
          </p:cNvPicPr>
          <p:nvPr userDrawn="1"/>
        </p:nvPicPr>
        <p:blipFill>
          <a:blip r:embed="rId5"/>
          <a:stretch>
            <a:fillRect/>
          </a:stretch>
        </p:blipFill>
        <p:spPr>
          <a:xfrm>
            <a:off x="205062" y="4863095"/>
            <a:ext cx="814736" cy="305962"/>
          </a:xfrm>
          <a:prstGeom prst="rect">
            <a:avLst/>
          </a:prstGeom>
        </p:spPr>
      </p:pic>
      <p:pic>
        <p:nvPicPr>
          <p:cNvPr id="29" name="Picture 28">
            <a:extLst>
              <a:ext uri="{FF2B5EF4-FFF2-40B4-BE49-F238E27FC236}">
                <a16:creationId xmlns:a16="http://schemas.microsoft.com/office/drawing/2014/main" id="{644603AD-3AB6-2F1E-7E8E-6F799DEFE21B}"/>
              </a:ext>
            </a:extLst>
          </p:cNvPr>
          <p:cNvPicPr>
            <a:picLocks noChangeAspect="1"/>
          </p:cNvPicPr>
          <p:nvPr userDrawn="1"/>
        </p:nvPicPr>
        <p:blipFill>
          <a:blip r:embed="rId6"/>
          <a:stretch>
            <a:fillRect/>
          </a:stretch>
        </p:blipFill>
        <p:spPr>
          <a:xfrm>
            <a:off x="266404" y="1734629"/>
            <a:ext cx="740405" cy="322741"/>
          </a:xfrm>
          <a:prstGeom prst="rect">
            <a:avLst/>
          </a:prstGeom>
        </p:spPr>
      </p:pic>
      <p:pic>
        <p:nvPicPr>
          <p:cNvPr id="30" name="Picture 29">
            <a:extLst>
              <a:ext uri="{FF2B5EF4-FFF2-40B4-BE49-F238E27FC236}">
                <a16:creationId xmlns:a16="http://schemas.microsoft.com/office/drawing/2014/main" id="{89BDF0FC-E8DA-0B66-82DD-83CB8651B83A}"/>
              </a:ext>
            </a:extLst>
          </p:cNvPr>
          <p:cNvPicPr>
            <a:picLocks noChangeAspect="1"/>
          </p:cNvPicPr>
          <p:nvPr userDrawn="1"/>
        </p:nvPicPr>
        <p:blipFill>
          <a:blip r:embed="rId7"/>
          <a:stretch>
            <a:fillRect/>
          </a:stretch>
        </p:blipFill>
        <p:spPr>
          <a:xfrm>
            <a:off x="289456" y="2864564"/>
            <a:ext cx="648702" cy="325052"/>
          </a:xfrm>
          <a:prstGeom prst="rect">
            <a:avLst/>
          </a:prstGeom>
        </p:spPr>
      </p:pic>
      <p:pic>
        <p:nvPicPr>
          <p:cNvPr id="32" name="Picture 31">
            <a:extLst>
              <a:ext uri="{FF2B5EF4-FFF2-40B4-BE49-F238E27FC236}">
                <a16:creationId xmlns:a16="http://schemas.microsoft.com/office/drawing/2014/main" id="{70793C11-AB58-EA46-94A8-6087796089E2}"/>
              </a:ext>
            </a:extLst>
          </p:cNvPr>
          <p:cNvPicPr>
            <a:picLocks noChangeAspect="1"/>
          </p:cNvPicPr>
          <p:nvPr userDrawn="1"/>
        </p:nvPicPr>
        <p:blipFill>
          <a:blip r:embed="rId8"/>
          <a:stretch>
            <a:fillRect/>
          </a:stretch>
        </p:blipFill>
        <p:spPr>
          <a:xfrm>
            <a:off x="1109527" y="1520338"/>
            <a:ext cx="606064" cy="379476"/>
          </a:xfrm>
          <a:prstGeom prst="rect">
            <a:avLst/>
          </a:prstGeom>
        </p:spPr>
      </p:pic>
      <p:pic>
        <p:nvPicPr>
          <p:cNvPr id="33" name="Picture 32">
            <a:extLst>
              <a:ext uri="{FF2B5EF4-FFF2-40B4-BE49-F238E27FC236}">
                <a16:creationId xmlns:a16="http://schemas.microsoft.com/office/drawing/2014/main" id="{FBD6FA15-339C-E7F6-A993-9764ADF51935}"/>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r="66927"/>
          <a:stretch/>
        </p:blipFill>
        <p:spPr>
          <a:xfrm>
            <a:off x="1090316" y="2144929"/>
            <a:ext cx="631011" cy="253934"/>
          </a:xfrm>
          <a:prstGeom prst="rect">
            <a:avLst/>
          </a:prstGeom>
        </p:spPr>
      </p:pic>
      <p:pic>
        <p:nvPicPr>
          <p:cNvPr id="34" name="Picture 33">
            <a:extLst>
              <a:ext uri="{FF2B5EF4-FFF2-40B4-BE49-F238E27FC236}">
                <a16:creationId xmlns:a16="http://schemas.microsoft.com/office/drawing/2014/main" id="{AADEFB7D-F058-5553-4761-C2D3EACFF601}"/>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288899" y="4424175"/>
            <a:ext cx="592836" cy="196596"/>
          </a:xfrm>
          <a:prstGeom prst="rect">
            <a:avLst/>
          </a:prstGeom>
        </p:spPr>
      </p:pic>
      <p:pic>
        <p:nvPicPr>
          <p:cNvPr id="35" name="Picture 34">
            <a:extLst>
              <a:ext uri="{FF2B5EF4-FFF2-40B4-BE49-F238E27FC236}">
                <a16:creationId xmlns:a16="http://schemas.microsoft.com/office/drawing/2014/main" id="{C01A8FF0-696A-BB42-C9D4-0A9D7D6C6EB0}"/>
              </a:ext>
            </a:extLst>
          </p:cNvPr>
          <p:cNvPicPr>
            <a:picLocks noChangeAspect="1"/>
          </p:cNvPicPr>
          <p:nvPr userDrawn="1"/>
        </p:nvPicPr>
        <p:blipFill>
          <a:blip r:embed="rId11"/>
          <a:stretch>
            <a:fillRect/>
          </a:stretch>
        </p:blipFill>
        <p:spPr>
          <a:xfrm>
            <a:off x="287703" y="5202100"/>
            <a:ext cx="633790" cy="396119"/>
          </a:xfrm>
          <a:prstGeom prst="rect">
            <a:avLst/>
          </a:prstGeom>
        </p:spPr>
      </p:pic>
      <p:pic>
        <p:nvPicPr>
          <p:cNvPr id="37" name="Picture 36">
            <a:extLst>
              <a:ext uri="{FF2B5EF4-FFF2-40B4-BE49-F238E27FC236}">
                <a16:creationId xmlns:a16="http://schemas.microsoft.com/office/drawing/2014/main" id="{69CEF75B-6E26-E0D7-EF94-1A7C762C6427}"/>
              </a:ext>
            </a:extLst>
          </p:cNvPr>
          <p:cNvPicPr>
            <a:picLocks noChangeAspect="1"/>
          </p:cNvPicPr>
          <p:nvPr userDrawn="1"/>
        </p:nvPicPr>
        <p:blipFill>
          <a:blip r:embed="rId12" cstate="hqprint">
            <a:extLst>
              <a:ext uri="{28A0092B-C50C-407E-A947-70E740481C1C}">
                <a14:useLocalDpi xmlns:a14="http://schemas.microsoft.com/office/drawing/2010/main"/>
              </a:ext>
            </a:extLst>
          </a:blip>
          <a:stretch>
            <a:fillRect/>
          </a:stretch>
        </p:blipFill>
        <p:spPr>
          <a:xfrm>
            <a:off x="1170479" y="2596289"/>
            <a:ext cx="396152" cy="366468"/>
          </a:xfrm>
          <a:prstGeom prst="rect">
            <a:avLst/>
          </a:prstGeom>
        </p:spPr>
      </p:pic>
      <p:pic>
        <p:nvPicPr>
          <p:cNvPr id="38" name="Picture 37">
            <a:extLst>
              <a:ext uri="{FF2B5EF4-FFF2-40B4-BE49-F238E27FC236}">
                <a16:creationId xmlns:a16="http://schemas.microsoft.com/office/drawing/2014/main" id="{C96E60DB-5935-F79E-BD45-C61EBD14D749}"/>
              </a:ext>
            </a:extLst>
          </p:cNvPr>
          <p:cNvPicPr>
            <a:picLocks noChangeAspect="1"/>
          </p:cNvPicPr>
          <p:nvPr userDrawn="1"/>
        </p:nvPicPr>
        <p:blipFill>
          <a:blip r:embed="rId13"/>
          <a:stretch>
            <a:fillRect/>
          </a:stretch>
        </p:blipFill>
        <p:spPr>
          <a:xfrm>
            <a:off x="324830" y="3402192"/>
            <a:ext cx="718857" cy="345045"/>
          </a:xfrm>
          <a:prstGeom prst="rect">
            <a:avLst/>
          </a:prstGeom>
        </p:spPr>
      </p:pic>
      <p:pic>
        <p:nvPicPr>
          <p:cNvPr id="39" name="Picture 38">
            <a:extLst>
              <a:ext uri="{FF2B5EF4-FFF2-40B4-BE49-F238E27FC236}">
                <a16:creationId xmlns:a16="http://schemas.microsoft.com/office/drawing/2014/main" id="{155A8A99-E700-E4BB-61C2-67117EC2CD72}"/>
              </a:ext>
            </a:extLst>
          </p:cNvPr>
          <p:cNvPicPr>
            <a:picLocks noChangeAspect="1"/>
          </p:cNvPicPr>
          <p:nvPr userDrawn="1"/>
        </p:nvPicPr>
        <p:blipFill>
          <a:blip r:embed="rId14"/>
          <a:stretch>
            <a:fillRect/>
          </a:stretch>
        </p:blipFill>
        <p:spPr>
          <a:xfrm>
            <a:off x="216480" y="2278513"/>
            <a:ext cx="762321" cy="358625"/>
          </a:xfrm>
          <a:prstGeom prst="rect">
            <a:avLst/>
          </a:prstGeom>
        </p:spPr>
      </p:pic>
      <p:pic>
        <p:nvPicPr>
          <p:cNvPr id="40" name="Picture 39">
            <a:extLst>
              <a:ext uri="{FF2B5EF4-FFF2-40B4-BE49-F238E27FC236}">
                <a16:creationId xmlns:a16="http://schemas.microsoft.com/office/drawing/2014/main" id="{C720DA73-2C76-0748-B18A-AF92A16E1076}"/>
              </a:ext>
            </a:extLst>
          </p:cNvPr>
          <p:cNvPicPr>
            <a:picLocks noChangeAspect="1"/>
          </p:cNvPicPr>
          <p:nvPr userDrawn="1"/>
        </p:nvPicPr>
        <p:blipFill>
          <a:blip r:embed="rId15"/>
          <a:stretch>
            <a:fillRect/>
          </a:stretch>
        </p:blipFill>
        <p:spPr>
          <a:xfrm>
            <a:off x="205062" y="1294989"/>
            <a:ext cx="833968" cy="305962"/>
          </a:xfrm>
          <a:prstGeom prst="rect">
            <a:avLst/>
          </a:prstGeom>
        </p:spPr>
      </p:pic>
      <p:pic>
        <p:nvPicPr>
          <p:cNvPr id="41" name="Graphic 40">
            <a:extLst>
              <a:ext uri="{FF2B5EF4-FFF2-40B4-BE49-F238E27FC236}">
                <a16:creationId xmlns:a16="http://schemas.microsoft.com/office/drawing/2014/main" id="{8C4FA83E-E38F-18CB-1AC6-8FD01F86D680}"/>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072625" y="3170123"/>
            <a:ext cx="606064" cy="233102"/>
          </a:xfrm>
          <a:prstGeom prst="rect">
            <a:avLst/>
          </a:prstGeom>
        </p:spPr>
      </p:pic>
      <p:pic>
        <p:nvPicPr>
          <p:cNvPr id="42" name="Picture 41" descr="A logo with text on it&#10;&#10;Description automatically generated">
            <a:extLst>
              <a:ext uri="{FF2B5EF4-FFF2-40B4-BE49-F238E27FC236}">
                <a16:creationId xmlns:a16="http://schemas.microsoft.com/office/drawing/2014/main" id="{BA9426C1-7A59-B744-D41C-67C73D4CF059}"/>
              </a:ext>
            </a:extLst>
          </p:cNvPr>
          <p:cNvPicPr>
            <a:picLocks noChangeAspect="1"/>
          </p:cNvPicPr>
          <p:nvPr userDrawn="1"/>
        </p:nvPicPr>
        <p:blipFill>
          <a:blip r:embed="rId17"/>
          <a:stretch>
            <a:fillRect/>
          </a:stretch>
        </p:blipFill>
        <p:spPr>
          <a:xfrm>
            <a:off x="216480" y="3912436"/>
            <a:ext cx="766458" cy="325052"/>
          </a:xfrm>
          <a:prstGeom prst="rect">
            <a:avLst/>
          </a:prstGeom>
        </p:spPr>
      </p:pic>
      <p:pic>
        <p:nvPicPr>
          <p:cNvPr id="2" name="Picture 1">
            <a:extLst>
              <a:ext uri="{FF2B5EF4-FFF2-40B4-BE49-F238E27FC236}">
                <a16:creationId xmlns:a16="http://schemas.microsoft.com/office/drawing/2014/main" id="{3238A679-A402-4D9E-0A0B-28EEC5EF39C6}"/>
              </a:ext>
            </a:extLst>
          </p:cNvPr>
          <p:cNvPicPr>
            <a:picLocks noChangeAspect="1"/>
          </p:cNvPicPr>
          <p:nvPr userDrawn="1"/>
        </p:nvPicPr>
        <p:blipFill>
          <a:blip r:embed="rId18" cstate="email">
            <a:extLst>
              <a:ext uri="{28A0092B-C50C-407E-A947-70E740481C1C}">
                <a14:useLocalDpi xmlns:a14="http://schemas.microsoft.com/office/drawing/2010/main" val="0"/>
              </a:ext>
            </a:extLst>
          </a:blip>
          <a:stretch>
            <a:fillRect/>
          </a:stretch>
        </p:blipFill>
        <p:spPr>
          <a:xfrm>
            <a:off x="1109527" y="4062265"/>
            <a:ext cx="663210" cy="529678"/>
          </a:xfrm>
          <a:prstGeom prst="rect">
            <a:avLst/>
          </a:prstGeom>
        </p:spPr>
      </p:pic>
      <p:pic>
        <p:nvPicPr>
          <p:cNvPr id="3" name="Picture 12" descr="http://www.ingenieurjobs.de/content/tinybrowser/image/transnetbw_gmbh.jpg">
            <a:extLst>
              <a:ext uri="{FF2B5EF4-FFF2-40B4-BE49-F238E27FC236}">
                <a16:creationId xmlns:a16="http://schemas.microsoft.com/office/drawing/2014/main" id="{8BBEBC00-225B-F855-74DF-9EB3705A7A8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1019798" y="5119719"/>
            <a:ext cx="834236" cy="1647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902073D-8C09-D69A-0387-A21CEC2BF933}"/>
              </a:ext>
            </a:extLst>
          </p:cNvPr>
          <p:cNvPicPr>
            <a:picLocks noChangeAspect="1"/>
          </p:cNvPicPr>
          <p:nvPr userDrawn="1"/>
        </p:nvPicPr>
        <p:blipFill>
          <a:blip r:embed="rId20"/>
          <a:stretch>
            <a:fillRect/>
          </a:stretch>
        </p:blipFill>
        <p:spPr>
          <a:xfrm>
            <a:off x="1039030" y="4704098"/>
            <a:ext cx="735485" cy="158997"/>
          </a:xfrm>
          <a:prstGeom prst="rect">
            <a:avLst/>
          </a:prstGeom>
        </p:spPr>
      </p:pic>
    </p:spTree>
    <p:extLst>
      <p:ext uri="{BB962C8B-B14F-4D97-AF65-F5344CB8AC3E}">
        <p14:creationId xmlns:p14="http://schemas.microsoft.com/office/powerpoint/2010/main" val="248718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0832591-CD6D-9641-A9BB-75F77328DDD4}"/>
              </a:ext>
            </a:extLst>
          </p:cNvPr>
          <p:cNvGraphicFramePr>
            <a:graphicFrameLocks/>
          </p:cNvGraphicFramePr>
          <p:nvPr userDrawn="1">
            <p:custDataLst>
              <p:tags r:id="rId1"/>
            </p:custDataLst>
            <p:extLst>
              <p:ext uri="{D42A27DB-BD31-4B8C-83A1-F6EECF244321}">
                <p14:modId xmlns:p14="http://schemas.microsoft.com/office/powerpoint/2010/main" val="11952396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90832591-CD6D-9641-A9BB-75F77328DDD4}"/>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23875" y="108000"/>
            <a:ext cx="7060266"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523875" y="461650"/>
            <a:ext cx="8656125"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p:txBody>
      </p:sp>
      <p:sp>
        <p:nvSpPr>
          <p:cNvPr id="4" name="Content Placeholder 3"/>
          <p:cNvSpPr>
            <a:spLocks noGrp="1"/>
          </p:cNvSpPr>
          <p:nvPr>
            <p:ph sz="quarter" idx="17"/>
          </p:nvPr>
        </p:nvSpPr>
        <p:spPr>
          <a:xfrm>
            <a:off x="523875" y="1080000"/>
            <a:ext cx="9001125" cy="4320000"/>
          </a:xfrm>
        </p:spPr>
        <p:txBody>
          <a:bodyPr/>
          <a:lstStyle>
            <a:lvl1pPr>
              <a:defRPr b="0" i="0">
                <a:solidFill>
                  <a:srgbClr val="3366FF"/>
                </a:solidFill>
                <a:latin typeface="+mn-lt"/>
              </a:defRPr>
            </a:lvl1pPr>
            <a:lvl2pPr>
              <a:defRPr b="0" i="0">
                <a:latin typeface="+mn-lt"/>
              </a:defRPr>
            </a:lvl2pPr>
            <a:lvl3pPr>
              <a:defRPr b="0" i="0">
                <a:latin typeface="+mn-lt"/>
              </a:defRPr>
            </a:lvl3pPr>
            <a:lvl4pPr>
              <a:defRPr b="0" i="0">
                <a:latin typeface="+mn-lt"/>
              </a:defRPr>
            </a:lvl4pPr>
            <a:lvl5pPr>
              <a:defRPr>
                <a:latin typeface="+mn-lt"/>
              </a:defRPr>
            </a:lvl5pPr>
          </a:lstStyle>
          <a:p>
            <a:pPr lvl="0"/>
            <a:r>
              <a:rPr lang="en-US"/>
              <a:t>Edit Master text styles</a:t>
            </a:r>
          </a:p>
          <a:p>
            <a:pPr lvl="1"/>
            <a:r>
              <a:rPr lang="en-US"/>
              <a:t>[Add text]</a:t>
            </a:r>
          </a:p>
          <a:p>
            <a:pPr lvl="2"/>
            <a:r>
              <a:rPr lang="en-US"/>
              <a:t>[Add text]</a:t>
            </a:r>
          </a:p>
          <a:p>
            <a:pPr lvl="3"/>
            <a:r>
              <a:rPr lang="en-US"/>
              <a:t>[Add text]</a:t>
            </a:r>
            <a:endParaRPr lang="nl-NL"/>
          </a:p>
        </p:txBody>
      </p:sp>
      <p:sp>
        <p:nvSpPr>
          <p:cNvPr id="6" name="Espace réservé du numéro de diapositive 1">
            <a:extLst>
              <a:ext uri="{FF2B5EF4-FFF2-40B4-BE49-F238E27FC236}">
                <a16:creationId xmlns:a16="http://schemas.microsoft.com/office/drawing/2014/main" id="{20A0F5B2-75A8-4841-A428-67AD9E889F7B}"/>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7" name="Footer Placeholder 7">
            <a:extLst>
              <a:ext uri="{FF2B5EF4-FFF2-40B4-BE49-F238E27FC236}">
                <a16:creationId xmlns:a16="http://schemas.microsoft.com/office/drawing/2014/main" id="{163FFC53-B4C8-3948-9F3E-8E9AA9898332}"/>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2115197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8FA3BC5-7826-AE4F-821A-D9B918CE0235}"/>
              </a:ext>
            </a:extLst>
          </p:cNvPr>
          <p:cNvGraphicFramePr>
            <a:graphicFrameLocks/>
          </p:cNvGraphicFramePr>
          <p:nvPr userDrawn="1">
            <p:custDataLst>
              <p:tags r:id="rId1"/>
            </p:custDataLst>
            <p:extLst>
              <p:ext uri="{D42A27DB-BD31-4B8C-83A1-F6EECF244321}">
                <p14:modId xmlns:p14="http://schemas.microsoft.com/office/powerpoint/2010/main" val="119253556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48FA3BC5-7826-AE4F-821A-D9B918CE023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title"/>
          </p:nvPr>
        </p:nvSpPr>
        <p:spPr>
          <a:xfrm>
            <a:off x="523875" y="108000"/>
            <a:ext cx="6814920"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523875" y="461650"/>
            <a:ext cx="8393019"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a:p>
            <a:pPr lvl="0">
              <a:spcBef>
                <a:spcPct val="0"/>
              </a:spcBef>
            </a:pPr>
            <a:endParaRPr lang="nl-NL"/>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Footer Placeholder 7">
            <a:extLst>
              <a:ext uri="{FF2B5EF4-FFF2-40B4-BE49-F238E27FC236}">
                <a16:creationId xmlns:a16="http://schemas.microsoft.com/office/drawing/2014/main" id="{36FB24C9-4EA8-1C44-B915-5E92856272EC}"/>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330076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926168" y="2912663"/>
            <a:ext cx="7395317" cy="792162"/>
          </a:xfrm>
          <a:prstGeom prst="rect">
            <a:avLst/>
          </a:prstGeom>
        </p:spPr>
        <p:txBody>
          <a:bodyPr/>
          <a:lstStyle>
            <a:lvl1pPr marL="0" indent="0">
              <a:buNone/>
              <a:defRPr lang="en-US" sz="1800" b="0" i="0" baseline="0" dirty="0">
                <a:solidFill>
                  <a:schemeClr val="tx2"/>
                </a:solidFill>
                <a:latin typeface="+mn-lt"/>
                <a:ea typeface="Arial Unicode MS" panose="020B0604020202020204" pitchFamily="34" charset="-128"/>
                <a:cs typeface="Arial" panose="020B0604020202020204" pitchFamily="34" charset="0"/>
              </a:defRPr>
            </a:lvl1pPr>
          </a:lstStyle>
          <a:p>
            <a:pPr lvl="0"/>
            <a:r>
              <a:rPr lang="en-US"/>
              <a:t>Date, Place</a:t>
            </a:r>
          </a:p>
        </p:txBody>
      </p:sp>
      <p:sp>
        <p:nvSpPr>
          <p:cNvPr id="15" name="Text Placeholder 15"/>
          <p:cNvSpPr>
            <a:spLocks noGrp="1"/>
          </p:cNvSpPr>
          <p:nvPr>
            <p:ph type="body" sz="quarter" idx="12" hasCustomPrompt="1"/>
          </p:nvPr>
        </p:nvSpPr>
        <p:spPr>
          <a:xfrm>
            <a:off x="1927517" y="1792322"/>
            <a:ext cx="7395317" cy="792162"/>
          </a:xfrm>
          <a:prstGeom prst="rect">
            <a:avLst/>
          </a:prstGeom>
        </p:spPr>
        <p:txBody>
          <a:bodyPr anchor="ctr" anchorCtr="0">
            <a:noAutofit/>
          </a:bodyPr>
          <a:lstStyle>
            <a:lvl1pPr marL="0" indent="0">
              <a:buNone/>
              <a:defRPr lang="en-US" sz="3000" b="0" i="0" baseline="0" dirty="0">
                <a:solidFill>
                  <a:srgbClr val="3366FF"/>
                </a:solidFill>
                <a:latin typeface="+mn-lt"/>
                <a:ea typeface="Arial Unicode MS" panose="020B0604020202020204" pitchFamily="34" charset="-128"/>
                <a:cs typeface="Arial" panose="020B0604020202020204" pitchFamily="34" charset="0"/>
              </a:defRPr>
            </a:lvl1pPr>
          </a:lstStyle>
          <a:p>
            <a:pPr lvl="0"/>
            <a:r>
              <a:rPr lang="en-US"/>
              <a:t>Name of the meeting</a:t>
            </a:r>
          </a:p>
        </p:txBody>
      </p:sp>
      <p:grpSp>
        <p:nvGrpSpPr>
          <p:cNvPr id="19" name="Graphic 3">
            <a:extLst>
              <a:ext uri="{FF2B5EF4-FFF2-40B4-BE49-F238E27FC236}">
                <a16:creationId xmlns:a16="http://schemas.microsoft.com/office/drawing/2014/main" id="{FAC2355F-121A-B213-37C8-874255D69819}"/>
              </a:ext>
            </a:extLst>
          </p:cNvPr>
          <p:cNvGrpSpPr>
            <a:grpSpLocks/>
          </p:cNvGrpSpPr>
          <p:nvPr userDrawn="1"/>
        </p:nvGrpSpPr>
        <p:grpSpPr>
          <a:xfrm>
            <a:off x="4805177" y="2340000"/>
            <a:ext cx="5580000" cy="4460400"/>
            <a:chOff x="66025" y="-34306"/>
            <a:chExt cx="6381750" cy="5895975"/>
          </a:xfrm>
          <a:scene3d>
            <a:camera prst="perspectiveRight">
              <a:rot lat="0" lon="19500000" rev="0"/>
            </a:camera>
            <a:lightRig rig="threePt" dir="t"/>
          </a:scene3d>
        </p:grpSpPr>
        <p:sp>
          <p:nvSpPr>
            <p:cNvPr id="20" name="Freeform: Shape 161">
              <a:extLst>
                <a:ext uri="{FF2B5EF4-FFF2-40B4-BE49-F238E27FC236}">
                  <a16:creationId xmlns:a16="http://schemas.microsoft.com/office/drawing/2014/main" id="{46582428-4071-58AF-B1F2-44A6E7A1B273}"/>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1" name="Freeform: Shape 162">
              <a:extLst>
                <a:ext uri="{FF2B5EF4-FFF2-40B4-BE49-F238E27FC236}">
                  <a16:creationId xmlns:a16="http://schemas.microsoft.com/office/drawing/2014/main" id="{082B78A9-472E-D24A-9F02-0C1136F456B7}"/>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2" name="Freeform: Shape 163">
              <a:extLst>
                <a:ext uri="{FF2B5EF4-FFF2-40B4-BE49-F238E27FC236}">
                  <a16:creationId xmlns:a16="http://schemas.microsoft.com/office/drawing/2014/main" id="{1ECE171B-6EDD-36C3-EE3F-51A394C68B48}"/>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3" name="Freeform: Shape 164">
              <a:extLst>
                <a:ext uri="{FF2B5EF4-FFF2-40B4-BE49-F238E27FC236}">
                  <a16:creationId xmlns:a16="http://schemas.microsoft.com/office/drawing/2014/main" id="{A39A4279-D12D-5F30-1AA3-3EA1E2B1D19A}"/>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4" name="Freeform: Shape 165">
              <a:extLst>
                <a:ext uri="{FF2B5EF4-FFF2-40B4-BE49-F238E27FC236}">
                  <a16:creationId xmlns:a16="http://schemas.microsoft.com/office/drawing/2014/main" id="{4BF905ED-374D-B643-8841-9D84FE491886}"/>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5" name="Freeform: Shape 166">
              <a:extLst>
                <a:ext uri="{FF2B5EF4-FFF2-40B4-BE49-F238E27FC236}">
                  <a16:creationId xmlns:a16="http://schemas.microsoft.com/office/drawing/2014/main" id="{B25DFFEC-3B96-B30A-9F04-4E6978289F2F}"/>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6" name="Freeform: Shape 167">
              <a:extLst>
                <a:ext uri="{FF2B5EF4-FFF2-40B4-BE49-F238E27FC236}">
                  <a16:creationId xmlns:a16="http://schemas.microsoft.com/office/drawing/2014/main" id="{C296AC1D-FEB0-DD6C-544D-A89E8DDFCE0E}"/>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7" name="Freeform: Shape 168">
              <a:extLst>
                <a:ext uri="{FF2B5EF4-FFF2-40B4-BE49-F238E27FC236}">
                  <a16:creationId xmlns:a16="http://schemas.microsoft.com/office/drawing/2014/main" id="{9AC695D0-5C7A-3FF2-2A2D-B2CA61F369CC}"/>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8" name="Freeform: Shape 169">
              <a:extLst>
                <a:ext uri="{FF2B5EF4-FFF2-40B4-BE49-F238E27FC236}">
                  <a16:creationId xmlns:a16="http://schemas.microsoft.com/office/drawing/2014/main" id="{E1426C2C-B1F7-A0EB-C922-80E6E8E97EF0}"/>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29" name="Freeform: Shape 170">
              <a:extLst>
                <a:ext uri="{FF2B5EF4-FFF2-40B4-BE49-F238E27FC236}">
                  <a16:creationId xmlns:a16="http://schemas.microsoft.com/office/drawing/2014/main" id="{A7C4ADE6-515D-1345-8A33-6104AF6EEA69}"/>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0" name="Freeform: Shape 171">
              <a:extLst>
                <a:ext uri="{FF2B5EF4-FFF2-40B4-BE49-F238E27FC236}">
                  <a16:creationId xmlns:a16="http://schemas.microsoft.com/office/drawing/2014/main" id="{E9B38189-EBB9-0970-C08C-5F53EBCEA3A4}"/>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1" name="Freeform: Shape 172">
              <a:extLst>
                <a:ext uri="{FF2B5EF4-FFF2-40B4-BE49-F238E27FC236}">
                  <a16:creationId xmlns:a16="http://schemas.microsoft.com/office/drawing/2014/main" id="{4B1AC50D-C7B0-624E-B6EA-83963B4C8512}"/>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2" name="Freeform: Shape 173">
              <a:extLst>
                <a:ext uri="{FF2B5EF4-FFF2-40B4-BE49-F238E27FC236}">
                  <a16:creationId xmlns:a16="http://schemas.microsoft.com/office/drawing/2014/main" id="{15C7F596-7DEA-D035-9727-D15236FC93F9}"/>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3" name="Freeform: Shape 174">
              <a:extLst>
                <a:ext uri="{FF2B5EF4-FFF2-40B4-BE49-F238E27FC236}">
                  <a16:creationId xmlns:a16="http://schemas.microsoft.com/office/drawing/2014/main" id="{D01395CF-4A2D-C005-DA0E-796CFA6B1617}"/>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4" name="Freeform: Shape 175">
              <a:extLst>
                <a:ext uri="{FF2B5EF4-FFF2-40B4-BE49-F238E27FC236}">
                  <a16:creationId xmlns:a16="http://schemas.microsoft.com/office/drawing/2014/main" id="{A343443B-5585-0C6F-3BA9-A3ED70DCDC20}"/>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5" name="Freeform: Shape 176">
              <a:extLst>
                <a:ext uri="{FF2B5EF4-FFF2-40B4-BE49-F238E27FC236}">
                  <a16:creationId xmlns:a16="http://schemas.microsoft.com/office/drawing/2014/main" id="{3D6DE9B5-19EE-86A9-8C81-9E4B6BC89E05}"/>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6" name="Freeform: Shape 177">
              <a:extLst>
                <a:ext uri="{FF2B5EF4-FFF2-40B4-BE49-F238E27FC236}">
                  <a16:creationId xmlns:a16="http://schemas.microsoft.com/office/drawing/2014/main" id="{CEDB6374-78F6-9EF6-ABAB-31BAFF5BBFE7}"/>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7" name="Freeform: Shape 178">
              <a:extLst>
                <a:ext uri="{FF2B5EF4-FFF2-40B4-BE49-F238E27FC236}">
                  <a16:creationId xmlns:a16="http://schemas.microsoft.com/office/drawing/2014/main" id="{20E42C9A-C107-17D2-EBA8-1820E5758FAD}"/>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8" name="Freeform: Shape 179">
              <a:extLst>
                <a:ext uri="{FF2B5EF4-FFF2-40B4-BE49-F238E27FC236}">
                  <a16:creationId xmlns:a16="http://schemas.microsoft.com/office/drawing/2014/main" id="{CDDBC1BA-B90A-9926-E7D7-EBDB42082307}"/>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39" name="Freeform: Shape 180">
              <a:extLst>
                <a:ext uri="{FF2B5EF4-FFF2-40B4-BE49-F238E27FC236}">
                  <a16:creationId xmlns:a16="http://schemas.microsoft.com/office/drawing/2014/main" id="{E9140458-962D-02A7-9C0E-D80E071EEC51}"/>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0" name="Freeform: Shape 181">
              <a:extLst>
                <a:ext uri="{FF2B5EF4-FFF2-40B4-BE49-F238E27FC236}">
                  <a16:creationId xmlns:a16="http://schemas.microsoft.com/office/drawing/2014/main" id="{3619166C-CF2A-5810-0379-739C099506C1}"/>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1" name="Freeform: Shape 182">
              <a:extLst>
                <a:ext uri="{FF2B5EF4-FFF2-40B4-BE49-F238E27FC236}">
                  <a16:creationId xmlns:a16="http://schemas.microsoft.com/office/drawing/2014/main" id="{A7FE51AC-45FD-CD4E-2DC3-F5454E141801}"/>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2" name="Freeform: Shape 183">
              <a:extLst>
                <a:ext uri="{FF2B5EF4-FFF2-40B4-BE49-F238E27FC236}">
                  <a16:creationId xmlns:a16="http://schemas.microsoft.com/office/drawing/2014/main" id="{83234CA7-5F8E-468A-6F6F-F2AC805A6BF5}"/>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3" name="Freeform: Shape 184">
              <a:extLst>
                <a:ext uri="{FF2B5EF4-FFF2-40B4-BE49-F238E27FC236}">
                  <a16:creationId xmlns:a16="http://schemas.microsoft.com/office/drawing/2014/main" id="{5681CEF1-019D-3FA5-BB3F-A5B3382271F0}"/>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4" name="Freeform: Shape 185">
              <a:extLst>
                <a:ext uri="{FF2B5EF4-FFF2-40B4-BE49-F238E27FC236}">
                  <a16:creationId xmlns:a16="http://schemas.microsoft.com/office/drawing/2014/main" id="{F8257DDB-F6C9-698D-09D4-8087C3881035}"/>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5" name="Freeform: Shape 186">
              <a:extLst>
                <a:ext uri="{FF2B5EF4-FFF2-40B4-BE49-F238E27FC236}">
                  <a16:creationId xmlns:a16="http://schemas.microsoft.com/office/drawing/2014/main" id="{6FB14CDB-CB9C-C172-937C-7D1B4B5C381D}"/>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6" name="Freeform: Shape 187">
              <a:extLst>
                <a:ext uri="{FF2B5EF4-FFF2-40B4-BE49-F238E27FC236}">
                  <a16:creationId xmlns:a16="http://schemas.microsoft.com/office/drawing/2014/main" id="{B8A51132-2CD4-8FEB-6D93-83F1AA224723}"/>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7" name="Freeform: Shape 188">
              <a:extLst>
                <a:ext uri="{FF2B5EF4-FFF2-40B4-BE49-F238E27FC236}">
                  <a16:creationId xmlns:a16="http://schemas.microsoft.com/office/drawing/2014/main" id="{02F4A85B-D2ED-296C-1A65-3188A47C5CCC}"/>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8" name="Freeform: Shape 189">
              <a:extLst>
                <a:ext uri="{FF2B5EF4-FFF2-40B4-BE49-F238E27FC236}">
                  <a16:creationId xmlns:a16="http://schemas.microsoft.com/office/drawing/2014/main" id="{B36626DB-4484-374F-4A7E-40D5BDB3B525}"/>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49" name="Freeform: Shape 190">
              <a:extLst>
                <a:ext uri="{FF2B5EF4-FFF2-40B4-BE49-F238E27FC236}">
                  <a16:creationId xmlns:a16="http://schemas.microsoft.com/office/drawing/2014/main" id="{04E057D9-1D24-B0C4-C198-A930ED05C0F0}"/>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0" name="Freeform: Shape 191">
              <a:extLst>
                <a:ext uri="{FF2B5EF4-FFF2-40B4-BE49-F238E27FC236}">
                  <a16:creationId xmlns:a16="http://schemas.microsoft.com/office/drawing/2014/main" id="{64515562-CF6C-8FA8-1FF5-1202FE850E52}"/>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1" name="Freeform: Shape 192">
              <a:extLst>
                <a:ext uri="{FF2B5EF4-FFF2-40B4-BE49-F238E27FC236}">
                  <a16:creationId xmlns:a16="http://schemas.microsoft.com/office/drawing/2014/main" id="{931B9DBE-B544-88E3-2673-42E3D335E9A9}"/>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2" name="Freeform: Shape 193">
              <a:extLst>
                <a:ext uri="{FF2B5EF4-FFF2-40B4-BE49-F238E27FC236}">
                  <a16:creationId xmlns:a16="http://schemas.microsoft.com/office/drawing/2014/main" id="{E2EFE8DA-A580-DBC0-9936-6F106B471FFA}"/>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3" name="Freeform: Shape 194">
              <a:extLst>
                <a:ext uri="{FF2B5EF4-FFF2-40B4-BE49-F238E27FC236}">
                  <a16:creationId xmlns:a16="http://schemas.microsoft.com/office/drawing/2014/main" id="{C7E7CC24-458C-349D-9EA7-4B1C392D63FE}"/>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4" name="Freeform: Shape 195">
              <a:extLst>
                <a:ext uri="{FF2B5EF4-FFF2-40B4-BE49-F238E27FC236}">
                  <a16:creationId xmlns:a16="http://schemas.microsoft.com/office/drawing/2014/main" id="{E7FA50C4-B853-D0DB-ACFE-B10A093CE0AD}"/>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5" name="Freeform: Shape 196">
              <a:extLst>
                <a:ext uri="{FF2B5EF4-FFF2-40B4-BE49-F238E27FC236}">
                  <a16:creationId xmlns:a16="http://schemas.microsoft.com/office/drawing/2014/main" id="{AA178638-B433-E954-7FC6-841EE8B8B847}"/>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6" name="Freeform: Shape 197">
              <a:extLst>
                <a:ext uri="{FF2B5EF4-FFF2-40B4-BE49-F238E27FC236}">
                  <a16:creationId xmlns:a16="http://schemas.microsoft.com/office/drawing/2014/main" id="{E0E198FF-0B65-F8E1-2971-3CAD4F8E064E}"/>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7" name="Freeform: Shape 198">
              <a:extLst>
                <a:ext uri="{FF2B5EF4-FFF2-40B4-BE49-F238E27FC236}">
                  <a16:creationId xmlns:a16="http://schemas.microsoft.com/office/drawing/2014/main" id="{32F6C6F8-B83B-C15B-7D47-9BEFBA36F84A}"/>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8" name="Freeform: Shape 199">
              <a:extLst>
                <a:ext uri="{FF2B5EF4-FFF2-40B4-BE49-F238E27FC236}">
                  <a16:creationId xmlns:a16="http://schemas.microsoft.com/office/drawing/2014/main" id="{CD27FF36-28D7-313F-0608-01CB82B35D5D}"/>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59" name="Freeform: Shape 200">
              <a:extLst>
                <a:ext uri="{FF2B5EF4-FFF2-40B4-BE49-F238E27FC236}">
                  <a16:creationId xmlns:a16="http://schemas.microsoft.com/office/drawing/2014/main" id="{06B2BC51-A439-EC27-0BFB-5668D73412A3}"/>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60" name="Freeform: Shape 201">
              <a:extLst>
                <a:ext uri="{FF2B5EF4-FFF2-40B4-BE49-F238E27FC236}">
                  <a16:creationId xmlns:a16="http://schemas.microsoft.com/office/drawing/2014/main" id="{1BB637E3-0DBE-BB21-48EC-2FE1DC1B0051}"/>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61" name="Freeform: Shape 202">
              <a:extLst>
                <a:ext uri="{FF2B5EF4-FFF2-40B4-BE49-F238E27FC236}">
                  <a16:creationId xmlns:a16="http://schemas.microsoft.com/office/drawing/2014/main" id="{90B227CE-8F44-EAA5-14CF-A5F5D645B978}"/>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62" name="Freeform: Shape 203">
              <a:extLst>
                <a:ext uri="{FF2B5EF4-FFF2-40B4-BE49-F238E27FC236}">
                  <a16:creationId xmlns:a16="http://schemas.microsoft.com/office/drawing/2014/main" id="{41B7B7EA-2745-E698-FBD3-C832842F2CCD}"/>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63" name="Freeform: Shape 204">
              <a:extLst>
                <a:ext uri="{FF2B5EF4-FFF2-40B4-BE49-F238E27FC236}">
                  <a16:creationId xmlns:a16="http://schemas.microsoft.com/office/drawing/2014/main" id="{A2A50365-1078-8942-E6F0-1461EF3F8928}"/>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8" name="Freeform: Shape 205">
              <a:extLst>
                <a:ext uri="{FF2B5EF4-FFF2-40B4-BE49-F238E27FC236}">
                  <a16:creationId xmlns:a16="http://schemas.microsoft.com/office/drawing/2014/main" id="{F74EEDDC-6E4B-B1C2-D4D7-F5123027E4EA}"/>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9" name="Freeform: Shape 206">
              <a:extLst>
                <a:ext uri="{FF2B5EF4-FFF2-40B4-BE49-F238E27FC236}">
                  <a16:creationId xmlns:a16="http://schemas.microsoft.com/office/drawing/2014/main" id="{1A635398-0BDA-BD37-4268-C4C525104333}"/>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0" name="Freeform: Shape 207">
              <a:extLst>
                <a:ext uri="{FF2B5EF4-FFF2-40B4-BE49-F238E27FC236}">
                  <a16:creationId xmlns:a16="http://schemas.microsoft.com/office/drawing/2014/main" id="{66827A98-B541-6931-8FE0-4E00F23A38F2}"/>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1" name="Freeform: Shape 208">
              <a:extLst>
                <a:ext uri="{FF2B5EF4-FFF2-40B4-BE49-F238E27FC236}">
                  <a16:creationId xmlns:a16="http://schemas.microsoft.com/office/drawing/2014/main" id="{1FCC5F5C-3A43-6DFD-557D-FEB1E3D685EF}"/>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2" name="Freeform: Shape 209">
              <a:extLst>
                <a:ext uri="{FF2B5EF4-FFF2-40B4-BE49-F238E27FC236}">
                  <a16:creationId xmlns:a16="http://schemas.microsoft.com/office/drawing/2014/main" id="{A5513C28-3C76-89E9-5D2C-4A923534619A}"/>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3" name="Freeform: Shape 210">
              <a:extLst>
                <a:ext uri="{FF2B5EF4-FFF2-40B4-BE49-F238E27FC236}">
                  <a16:creationId xmlns:a16="http://schemas.microsoft.com/office/drawing/2014/main" id="{7ADE0FCB-A62E-1C71-2B2B-1B4D120E91D7}"/>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4" name="Freeform: Shape 211">
              <a:extLst>
                <a:ext uri="{FF2B5EF4-FFF2-40B4-BE49-F238E27FC236}">
                  <a16:creationId xmlns:a16="http://schemas.microsoft.com/office/drawing/2014/main" id="{351030E1-B5B9-DF8D-6D7D-FF99710A44FB}"/>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18900"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grpSp>
      <p:pic>
        <p:nvPicPr>
          <p:cNvPr id="4" name="Picture 3">
            <a:extLst>
              <a:ext uri="{FF2B5EF4-FFF2-40B4-BE49-F238E27FC236}">
                <a16:creationId xmlns:a16="http://schemas.microsoft.com/office/drawing/2014/main" id="{EC377B00-0AF7-B71C-FE7A-7668B8FA811F}"/>
              </a:ext>
            </a:extLst>
          </p:cNvPr>
          <p:cNvPicPr>
            <a:picLocks noChangeAspect="1"/>
          </p:cNvPicPr>
          <p:nvPr userDrawn="1"/>
        </p:nvPicPr>
        <p:blipFill>
          <a:blip r:embed="rId2"/>
          <a:stretch>
            <a:fillRect/>
          </a:stretch>
        </p:blipFill>
        <p:spPr>
          <a:xfrm>
            <a:off x="217006" y="4908320"/>
            <a:ext cx="814736" cy="305962"/>
          </a:xfrm>
          <a:prstGeom prst="rect">
            <a:avLst/>
          </a:prstGeom>
        </p:spPr>
      </p:pic>
      <p:pic>
        <p:nvPicPr>
          <p:cNvPr id="5" name="Picture 4">
            <a:extLst>
              <a:ext uri="{FF2B5EF4-FFF2-40B4-BE49-F238E27FC236}">
                <a16:creationId xmlns:a16="http://schemas.microsoft.com/office/drawing/2014/main" id="{DA8719E4-0331-26D0-F9FF-DA668F414E8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7954" y="4910476"/>
            <a:ext cx="663210" cy="529678"/>
          </a:xfrm>
          <a:prstGeom prst="rect">
            <a:avLst/>
          </a:prstGeom>
        </p:spPr>
      </p:pic>
      <p:pic>
        <p:nvPicPr>
          <p:cNvPr id="7" name="Picture 6">
            <a:extLst>
              <a:ext uri="{FF2B5EF4-FFF2-40B4-BE49-F238E27FC236}">
                <a16:creationId xmlns:a16="http://schemas.microsoft.com/office/drawing/2014/main" id="{DD74A333-8FE5-6D40-98FD-9C6051FE79A6}"/>
              </a:ext>
            </a:extLst>
          </p:cNvPr>
          <p:cNvPicPr>
            <a:picLocks noChangeAspect="1"/>
          </p:cNvPicPr>
          <p:nvPr userDrawn="1"/>
        </p:nvPicPr>
        <p:blipFill>
          <a:blip r:embed="rId4"/>
          <a:srcRect/>
          <a:stretch/>
        </p:blipFill>
        <p:spPr>
          <a:xfrm>
            <a:off x="289278" y="1722461"/>
            <a:ext cx="670193" cy="322740"/>
          </a:xfrm>
          <a:prstGeom prst="rect">
            <a:avLst/>
          </a:prstGeom>
        </p:spPr>
      </p:pic>
      <p:pic>
        <p:nvPicPr>
          <p:cNvPr id="10" name="Picture 9">
            <a:extLst>
              <a:ext uri="{FF2B5EF4-FFF2-40B4-BE49-F238E27FC236}">
                <a16:creationId xmlns:a16="http://schemas.microsoft.com/office/drawing/2014/main" id="{3251EE68-3A44-F533-DFEF-9CB635BB161C}"/>
              </a:ext>
            </a:extLst>
          </p:cNvPr>
          <p:cNvPicPr>
            <a:picLocks noChangeAspect="1"/>
          </p:cNvPicPr>
          <p:nvPr userDrawn="1"/>
        </p:nvPicPr>
        <p:blipFill>
          <a:blip r:embed="rId5"/>
          <a:stretch>
            <a:fillRect/>
          </a:stretch>
        </p:blipFill>
        <p:spPr>
          <a:xfrm>
            <a:off x="300023" y="2852396"/>
            <a:ext cx="648702" cy="325052"/>
          </a:xfrm>
          <a:prstGeom prst="rect">
            <a:avLst/>
          </a:prstGeom>
        </p:spPr>
      </p:pic>
      <p:pic>
        <p:nvPicPr>
          <p:cNvPr id="11" name="Picture 12" descr="http://www.ingenieurjobs.de/content/tinybrowser/image/transnetbw_gmbh.jpg">
            <a:extLst>
              <a:ext uri="{FF2B5EF4-FFF2-40B4-BE49-F238E27FC236}">
                <a16:creationId xmlns:a16="http://schemas.microsoft.com/office/drawing/2014/main" id="{94437922-CC9B-CDE9-E30E-41CD22D04752}"/>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52441" y="5533824"/>
            <a:ext cx="834236"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C7FACEF-D0EB-A833-2447-40C59AEE7B9B}"/>
              </a:ext>
            </a:extLst>
          </p:cNvPr>
          <p:cNvPicPr>
            <a:picLocks noChangeAspect="1"/>
          </p:cNvPicPr>
          <p:nvPr userDrawn="1"/>
        </p:nvPicPr>
        <p:blipFill>
          <a:blip r:embed="rId7"/>
          <a:stretch>
            <a:fillRect/>
          </a:stretch>
        </p:blipFill>
        <p:spPr>
          <a:xfrm>
            <a:off x="1166527" y="1383803"/>
            <a:ext cx="606064" cy="379476"/>
          </a:xfrm>
          <a:prstGeom prst="rect">
            <a:avLst/>
          </a:prstGeom>
        </p:spPr>
      </p:pic>
      <p:pic>
        <p:nvPicPr>
          <p:cNvPr id="17" name="Picture 16">
            <a:extLst>
              <a:ext uri="{FF2B5EF4-FFF2-40B4-BE49-F238E27FC236}">
                <a16:creationId xmlns:a16="http://schemas.microsoft.com/office/drawing/2014/main" id="{409F7DC9-19CD-C8EA-06B2-C6A13D79BF49}"/>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154054" y="1999852"/>
            <a:ext cx="631011" cy="253934"/>
          </a:xfrm>
          <a:prstGeom prst="rect">
            <a:avLst/>
          </a:prstGeom>
        </p:spPr>
      </p:pic>
      <p:pic>
        <p:nvPicPr>
          <p:cNvPr id="18" name="Picture 17">
            <a:extLst>
              <a:ext uri="{FF2B5EF4-FFF2-40B4-BE49-F238E27FC236}">
                <a16:creationId xmlns:a16="http://schemas.microsoft.com/office/drawing/2014/main" id="{A9E03547-6A10-BB31-5C54-A2D000809C4F}"/>
              </a:ext>
            </a:extLst>
          </p:cNvPr>
          <p:cNvPicPr>
            <a:picLocks noChangeAspect="1"/>
          </p:cNvPicPr>
          <p:nvPr userDrawn="1"/>
        </p:nvPicPr>
        <p:blipFill>
          <a:blip r:embed="rId9" cstate="email">
            <a:extLst>
              <a:ext uri="{28A0092B-C50C-407E-A947-70E740481C1C}">
                <a14:useLocalDpi xmlns:a14="http://schemas.microsoft.com/office/drawing/2010/main" val="0"/>
              </a:ext>
            </a:extLst>
          </a:blip>
          <a:stretch>
            <a:fillRect/>
          </a:stretch>
        </p:blipFill>
        <p:spPr>
          <a:xfrm>
            <a:off x="327956" y="4451553"/>
            <a:ext cx="592836" cy="196596"/>
          </a:xfrm>
          <a:prstGeom prst="rect">
            <a:avLst/>
          </a:prstGeom>
        </p:spPr>
      </p:pic>
      <p:pic>
        <p:nvPicPr>
          <p:cNvPr id="143" name="Picture 142">
            <a:extLst>
              <a:ext uri="{FF2B5EF4-FFF2-40B4-BE49-F238E27FC236}">
                <a16:creationId xmlns:a16="http://schemas.microsoft.com/office/drawing/2014/main" id="{8D35BA22-2156-70B4-9B55-AD78DAA92EA3}"/>
              </a:ext>
            </a:extLst>
          </p:cNvPr>
          <p:cNvPicPr>
            <a:picLocks noChangeAspect="1"/>
          </p:cNvPicPr>
          <p:nvPr userDrawn="1"/>
        </p:nvPicPr>
        <p:blipFill>
          <a:blip r:embed="rId10"/>
          <a:stretch>
            <a:fillRect/>
          </a:stretch>
        </p:blipFill>
        <p:spPr>
          <a:xfrm>
            <a:off x="218279" y="5997915"/>
            <a:ext cx="633790" cy="396119"/>
          </a:xfrm>
          <a:prstGeom prst="rect">
            <a:avLst/>
          </a:prstGeom>
        </p:spPr>
      </p:pic>
      <p:pic>
        <p:nvPicPr>
          <p:cNvPr id="144" name="Picture 143">
            <a:extLst>
              <a:ext uri="{FF2B5EF4-FFF2-40B4-BE49-F238E27FC236}">
                <a16:creationId xmlns:a16="http://schemas.microsoft.com/office/drawing/2014/main" id="{E273ED0B-00F4-2898-35F6-49F2B0BEF669}"/>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271483" y="2506805"/>
            <a:ext cx="396152" cy="366468"/>
          </a:xfrm>
          <a:prstGeom prst="rect">
            <a:avLst/>
          </a:prstGeom>
        </p:spPr>
      </p:pic>
      <p:pic>
        <p:nvPicPr>
          <p:cNvPr id="145" name="Picture 144">
            <a:extLst>
              <a:ext uri="{FF2B5EF4-FFF2-40B4-BE49-F238E27FC236}">
                <a16:creationId xmlns:a16="http://schemas.microsoft.com/office/drawing/2014/main" id="{92E0ED8B-8FF8-6230-E50F-B449525E15BA}"/>
              </a:ext>
            </a:extLst>
          </p:cNvPr>
          <p:cNvPicPr>
            <a:picLocks noChangeAspect="1"/>
          </p:cNvPicPr>
          <p:nvPr userDrawn="1"/>
        </p:nvPicPr>
        <p:blipFill>
          <a:blip r:embed="rId12"/>
          <a:stretch>
            <a:fillRect/>
          </a:stretch>
        </p:blipFill>
        <p:spPr>
          <a:xfrm>
            <a:off x="264946" y="3390024"/>
            <a:ext cx="718857" cy="345045"/>
          </a:xfrm>
          <a:prstGeom prst="rect">
            <a:avLst/>
          </a:prstGeom>
        </p:spPr>
      </p:pic>
      <p:pic>
        <p:nvPicPr>
          <p:cNvPr id="146" name="Picture 145">
            <a:extLst>
              <a:ext uri="{FF2B5EF4-FFF2-40B4-BE49-F238E27FC236}">
                <a16:creationId xmlns:a16="http://schemas.microsoft.com/office/drawing/2014/main" id="{261977AB-89D4-A8E4-92F3-F2B799867316}"/>
              </a:ext>
            </a:extLst>
          </p:cNvPr>
          <p:cNvPicPr>
            <a:picLocks noChangeAspect="1"/>
          </p:cNvPicPr>
          <p:nvPr userDrawn="1"/>
        </p:nvPicPr>
        <p:blipFill>
          <a:blip r:embed="rId13"/>
          <a:stretch>
            <a:fillRect/>
          </a:stretch>
        </p:blipFill>
        <p:spPr>
          <a:xfrm>
            <a:off x="243214" y="2266345"/>
            <a:ext cx="762321" cy="358625"/>
          </a:xfrm>
          <a:prstGeom prst="rect">
            <a:avLst/>
          </a:prstGeom>
        </p:spPr>
      </p:pic>
      <p:pic>
        <p:nvPicPr>
          <p:cNvPr id="147" name="Picture 146">
            <a:extLst>
              <a:ext uri="{FF2B5EF4-FFF2-40B4-BE49-F238E27FC236}">
                <a16:creationId xmlns:a16="http://schemas.microsoft.com/office/drawing/2014/main" id="{81706E69-384E-F1E4-257D-DAF4ED54EE30}"/>
              </a:ext>
            </a:extLst>
          </p:cNvPr>
          <p:cNvPicPr>
            <a:picLocks noChangeAspect="1"/>
          </p:cNvPicPr>
          <p:nvPr userDrawn="1"/>
        </p:nvPicPr>
        <p:blipFill>
          <a:blip r:embed="rId14"/>
          <a:stretch>
            <a:fillRect/>
          </a:stretch>
        </p:blipFill>
        <p:spPr>
          <a:xfrm>
            <a:off x="207390" y="1282821"/>
            <a:ext cx="833968" cy="305962"/>
          </a:xfrm>
          <a:prstGeom prst="rect">
            <a:avLst/>
          </a:prstGeom>
        </p:spPr>
      </p:pic>
      <p:pic>
        <p:nvPicPr>
          <p:cNvPr id="148" name="Graphic 147">
            <a:extLst>
              <a:ext uri="{FF2B5EF4-FFF2-40B4-BE49-F238E27FC236}">
                <a16:creationId xmlns:a16="http://schemas.microsoft.com/office/drawing/2014/main" id="{2D6F75C4-BD15-BDC6-7ABD-8879FEAB523A}"/>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059933" y="4645724"/>
            <a:ext cx="819253" cy="155658"/>
          </a:xfrm>
          <a:prstGeom prst="rect">
            <a:avLst/>
          </a:prstGeom>
        </p:spPr>
      </p:pic>
      <p:pic>
        <p:nvPicPr>
          <p:cNvPr id="149" name="Graphic 148">
            <a:extLst>
              <a:ext uri="{FF2B5EF4-FFF2-40B4-BE49-F238E27FC236}">
                <a16:creationId xmlns:a16="http://schemas.microsoft.com/office/drawing/2014/main" id="{E2F77140-CD45-334E-0108-8A8A4B86514C}"/>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166527" y="3126292"/>
            <a:ext cx="606064" cy="233102"/>
          </a:xfrm>
          <a:prstGeom prst="rect">
            <a:avLst/>
          </a:prstGeom>
        </p:spPr>
      </p:pic>
      <p:pic>
        <p:nvPicPr>
          <p:cNvPr id="150" name="Picture 10">
            <a:extLst>
              <a:ext uri="{FF2B5EF4-FFF2-40B4-BE49-F238E27FC236}">
                <a16:creationId xmlns:a16="http://schemas.microsoft.com/office/drawing/2014/main" id="{E8A8D926-4280-28AB-A4FF-75DD22F3F275}"/>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059933" y="4130837"/>
            <a:ext cx="818643" cy="204661"/>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2">
            <a:extLst>
              <a:ext uri="{FF2B5EF4-FFF2-40B4-BE49-F238E27FC236}">
                <a16:creationId xmlns:a16="http://schemas.microsoft.com/office/drawing/2014/main" id="{2A866400-154A-58AE-A25D-96D36FEEFAEE}"/>
              </a:ext>
            </a:extLst>
          </p:cNvPr>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11866" t="30143" r="11712" b="29907"/>
          <a:stretch/>
        </p:blipFill>
        <p:spPr bwMode="auto">
          <a:xfrm>
            <a:off x="264946" y="5590914"/>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4">
            <a:extLst>
              <a:ext uri="{FF2B5EF4-FFF2-40B4-BE49-F238E27FC236}">
                <a16:creationId xmlns:a16="http://schemas.microsoft.com/office/drawing/2014/main" id="{64F17CB6-1D92-8E21-C9F7-7A26C72EABF0}"/>
              </a:ext>
            </a:extLst>
          </p:cNvPr>
          <p:cNvPicPr>
            <a:picLocks noChangeAspect="1" noChangeArrowheads="1"/>
          </p:cNvPicPr>
          <p:nvPr userDrawn="1"/>
        </p:nvPicPr>
        <p:blipFill rotWithShape="1">
          <a:blip r:embed="rId19">
            <a:extLst>
              <a:ext uri="{28A0092B-C50C-407E-A947-70E740481C1C}">
                <a14:useLocalDpi xmlns:a14="http://schemas.microsoft.com/office/drawing/2010/main" val="0"/>
              </a:ext>
            </a:extLst>
          </a:blip>
          <a:srcRect l="10901" t="38836" r="11869" b="39587"/>
          <a:stretch/>
        </p:blipFill>
        <p:spPr bwMode="auto">
          <a:xfrm>
            <a:off x="1064543" y="5948863"/>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154" descr="A logo with text on it&#10;&#10;Description automatically generated">
            <a:extLst>
              <a:ext uri="{FF2B5EF4-FFF2-40B4-BE49-F238E27FC236}">
                <a16:creationId xmlns:a16="http://schemas.microsoft.com/office/drawing/2014/main" id="{6349C79B-4B6F-451F-2CFA-D9AFDC268E74}"/>
              </a:ext>
            </a:extLst>
          </p:cNvPr>
          <p:cNvPicPr>
            <a:picLocks noChangeAspect="1"/>
          </p:cNvPicPr>
          <p:nvPr userDrawn="1"/>
        </p:nvPicPr>
        <p:blipFill>
          <a:blip r:embed="rId20"/>
          <a:stretch>
            <a:fillRect/>
          </a:stretch>
        </p:blipFill>
        <p:spPr>
          <a:xfrm>
            <a:off x="233886" y="3912395"/>
            <a:ext cx="766458" cy="325052"/>
          </a:xfrm>
          <a:prstGeom prst="rect">
            <a:avLst/>
          </a:prstGeom>
        </p:spPr>
      </p:pic>
      <p:pic>
        <p:nvPicPr>
          <p:cNvPr id="157" name="Picture 6">
            <a:extLst>
              <a:ext uri="{FF2B5EF4-FFF2-40B4-BE49-F238E27FC236}">
                <a16:creationId xmlns:a16="http://schemas.microsoft.com/office/drawing/2014/main" id="{D0CA6FAE-700C-F8FE-EFA5-D3CB0592815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1136907" y="3578829"/>
            <a:ext cx="660049"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14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lvl1pPr>
              <a:defRPr b="0" i="0"/>
            </a:lvl1pPr>
          </a:lstStyle>
          <a:p>
            <a:fld id="{F551322C-20B2-48C3-B63D-68158FEBF630}" type="slidenum">
              <a:rPr lang="en-US" smtClean="0"/>
              <a:pPr/>
              <a:t>‹#›</a:t>
            </a:fld>
            <a:endParaRPr lang="en-US"/>
          </a:p>
        </p:txBody>
      </p:sp>
      <p:sp>
        <p:nvSpPr>
          <p:cNvPr id="22" name="Text Placeholder 15"/>
          <p:cNvSpPr>
            <a:spLocks noGrp="1"/>
          </p:cNvSpPr>
          <p:nvPr>
            <p:ph type="body" sz="quarter" idx="12" hasCustomPrompt="1"/>
          </p:nvPr>
        </p:nvSpPr>
        <p:spPr>
          <a:xfrm>
            <a:off x="1927517" y="1792800"/>
            <a:ext cx="7395317" cy="792162"/>
          </a:xfrm>
          <a:prstGeom prst="rect">
            <a:avLst/>
          </a:prstGeom>
        </p:spPr>
        <p:txBody>
          <a:bodyPr vert="horz" wrap="square" lIns="72000" tIns="36000" rIns="72000" bIns="36000" rtlCol="0" anchor="ctr" anchorCtr="0">
            <a:noAutofit/>
          </a:bodyPr>
          <a:lstStyle>
            <a:lvl1pPr>
              <a:defRPr lang="en-US" sz="3000" b="0" i="0" baseline="0" dirty="0">
                <a:solidFill>
                  <a:srgbClr val="3366FF"/>
                </a:solidFill>
              </a:defRPr>
            </a:lvl1pPr>
          </a:lstStyle>
          <a:p>
            <a:pPr lvl="0"/>
            <a:r>
              <a:rPr lang="en-US"/>
              <a:t>Appendix</a:t>
            </a:r>
          </a:p>
        </p:txBody>
      </p:sp>
      <p:pic>
        <p:nvPicPr>
          <p:cNvPr id="6" name="Picture 5">
            <a:extLst>
              <a:ext uri="{FF2B5EF4-FFF2-40B4-BE49-F238E27FC236}">
                <a16:creationId xmlns:a16="http://schemas.microsoft.com/office/drawing/2014/main" id="{853F0D96-B901-9067-5CC0-4469B4E0781A}"/>
              </a:ext>
            </a:extLst>
          </p:cNvPr>
          <p:cNvPicPr>
            <a:picLocks noChangeAspect="1"/>
          </p:cNvPicPr>
          <p:nvPr userDrawn="1"/>
        </p:nvPicPr>
        <p:blipFill>
          <a:blip r:embed="rId2"/>
          <a:stretch>
            <a:fillRect/>
          </a:stretch>
        </p:blipFill>
        <p:spPr>
          <a:xfrm>
            <a:off x="217006" y="4908320"/>
            <a:ext cx="814736" cy="305962"/>
          </a:xfrm>
          <a:prstGeom prst="rect">
            <a:avLst/>
          </a:prstGeom>
        </p:spPr>
      </p:pic>
      <p:pic>
        <p:nvPicPr>
          <p:cNvPr id="8" name="Picture 7">
            <a:extLst>
              <a:ext uri="{FF2B5EF4-FFF2-40B4-BE49-F238E27FC236}">
                <a16:creationId xmlns:a16="http://schemas.microsoft.com/office/drawing/2014/main" id="{DEFA4618-2D0B-A063-87A8-20B31DF68E99}"/>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7954" y="4910476"/>
            <a:ext cx="663210" cy="529678"/>
          </a:xfrm>
          <a:prstGeom prst="rect">
            <a:avLst/>
          </a:prstGeom>
        </p:spPr>
      </p:pic>
      <p:pic>
        <p:nvPicPr>
          <p:cNvPr id="9" name="Picture 8">
            <a:extLst>
              <a:ext uri="{FF2B5EF4-FFF2-40B4-BE49-F238E27FC236}">
                <a16:creationId xmlns:a16="http://schemas.microsoft.com/office/drawing/2014/main" id="{C40FE717-FB04-CA1B-76E7-EB544514AFB3}"/>
              </a:ext>
            </a:extLst>
          </p:cNvPr>
          <p:cNvPicPr>
            <a:picLocks noChangeAspect="1"/>
          </p:cNvPicPr>
          <p:nvPr userDrawn="1"/>
        </p:nvPicPr>
        <p:blipFill>
          <a:blip r:embed="rId4"/>
          <a:srcRect/>
          <a:stretch/>
        </p:blipFill>
        <p:spPr>
          <a:xfrm>
            <a:off x="289278" y="1722461"/>
            <a:ext cx="670193" cy="322740"/>
          </a:xfrm>
          <a:prstGeom prst="rect">
            <a:avLst/>
          </a:prstGeom>
        </p:spPr>
      </p:pic>
      <p:pic>
        <p:nvPicPr>
          <p:cNvPr id="11" name="Picture 10">
            <a:extLst>
              <a:ext uri="{FF2B5EF4-FFF2-40B4-BE49-F238E27FC236}">
                <a16:creationId xmlns:a16="http://schemas.microsoft.com/office/drawing/2014/main" id="{E0F95339-B688-CB8A-76FC-45955BF0DC12}"/>
              </a:ext>
            </a:extLst>
          </p:cNvPr>
          <p:cNvPicPr>
            <a:picLocks noChangeAspect="1"/>
          </p:cNvPicPr>
          <p:nvPr userDrawn="1"/>
        </p:nvPicPr>
        <p:blipFill>
          <a:blip r:embed="rId5"/>
          <a:stretch>
            <a:fillRect/>
          </a:stretch>
        </p:blipFill>
        <p:spPr>
          <a:xfrm>
            <a:off x="300023" y="2852396"/>
            <a:ext cx="648702" cy="325052"/>
          </a:xfrm>
          <a:prstGeom prst="rect">
            <a:avLst/>
          </a:prstGeom>
        </p:spPr>
      </p:pic>
      <p:pic>
        <p:nvPicPr>
          <p:cNvPr id="12" name="Picture 12" descr="http://www.ingenieurjobs.de/content/tinybrowser/image/transnetbw_gmbh.jpg">
            <a:extLst>
              <a:ext uri="{FF2B5EF4-FFF2-40B4-BE49-F238E27FC236}">
                <a16:creationId xmlns:a16="http://schemas.microsoft.com/office/drawing/2014/main" id="{1DC9642C-7390-5335-03F3-F1B75F8B9A4F}"/>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052441" y="5533824"/>
            <a:ext cx="834236"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F2E3087-0719-F2F5-AC4C-24132246244C}"/>
              </a:ext>
            </a:extLst>
          </p:cNvPr>
          <p:cNvPicPr>
            <a:picLocks noChangeAspect="1"/>
          </p:cNvPicPr>
          <p:nvPr userDrawn="1"/>
        </p:nvPicPr>
        <p:blipFill>
          <a:blip r:embed="rId7"/>
          <a:stretch>
            <a:fillRect/>
          </a:stretch>
        </p:blipFill>
        <p:spPr>
          <a:xfrm>
            <a:off x="1166527" y="1383803"/>
            <a:ext cx="606064" cy="379476"/>
          </a:xfrm>
          <a:prstGeom prst="rect">
            <a:avLst/>
          </a:prstGeom>
        </p:spPr>
      </p:pic>
      <p:pic>
        <p:nvPicPr>
          <p:cNvPr id="16" name="Picture 15">
            <a:extLst>
              <a:ext uri="{FF2B5EF4-FFF2-40B4-BE49-F238E27FC236}">
                <a16:creationId xmlns:a16="http://schemas.microsoft.com/office/drawing/2014/main" id="{9B2F8A5F-30B5-2B90-673F-6F1C6A577C46}"/>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154054" y="1999852"/>
            <a:ext cx="631011" cy="253934"/>
          </a:xfrm>
          <a:prstGeom prst="rect">
            <a:avLst/>
          </a:prstGeom>
        </p:spPr>
      </p:pic>
      <p:pic>
        <p:nvPicPr>
          <p:cNvPr id="17" name="Picture 16">
            <a:extLst>
              <a:ext uri="{FF2B5EF4-FFF2-40B4-BE49-F238E27FC236}">
                <a16:creationId xmlns:a16="http://schemas.microsoft.com/office/drawing/2014/main" id="{D42CD7E4-9AB1-B4F3-8960-77F24EAEA4F7}"/>
              </a:ext>
            </a:extLst>
          </p:cNvPr>
          <p:cNvPicPr>
            <a:picLocks noChangeAspect="1"/>
          </p:cNvPicPr>
          <p:nvPr userDrawn="1"/>
        </p:nvPicPr>
        <p:blipFill>
          <a:blip r:embed="rId9" cstate="email">
            <a:extLst>
              <a:ext uri="{28A0092B-C50C-407E-A947-70E740481C1C}">
                <a14:useLocalDpi xmlns:a14="http://schemas.microsoft.com/office/drawing/2010/main" val="0"/>
              </a:ext>
            </a:extLst>
          </a:blip>
          <a:stretch>
            <a:fillRect/>
          </a:stretch>
        </p:blipFill>
        <p:spPr>
          <a:xfrm>
            <a:off x="327956" y="4451553"/>
            <a:ext cx="592836" cy="196596"/>
          </a:xfrm>
          <a:prstGeom prst="rect">
            <a:avLst/>
          </a:prstGeom>
        </p:spPr>
      </p:pic>
      <p:pic>
        <p:nvPicPr>
          <p:cNvPr id="27" name="Picture 26">
            <a:extLst>
              <a:ext uri="{FF2B5EF4-FFF2-40B4-BE49-F238E27FC236}">
                <a16:creationId xmlns:a16="http://schemas.microsoft.com/office/drawing/2014/main" id="{FFABB3AA-C33D-3F1C-290E-93EA3C768B2A}"/>
              </a:ext>
            </a:extLst>
          </p:cNvPr>
          <p:cNvPicPr>
            <a:picLocks noChangeAspect="1"/>
          </p:cNvPicPr>
          <p:nvPr userDrawn="1"/>
        </p:nvPicPr>
        <p:blipFill>
          <a:blip r:embed="rId10"/>
          <a:stretch>
            <a:fillRect/>
          </a:stretch>
        </p:blipFill>
        <p:spPr>
          <a:xfrm>
            <a:off x="218279" y="5997915"/>
            <a:ext cx="633790" cy="396119"/>
          </a:xfrm>
          <a:prstGeom prst="rect">
            <a:avLst/>
          </a:prstGeom>
        </p:spPr>
      </p:pic>
      <p:pic>
        <p:nvPicPr>
          <p:cNvPr id="28" name="Picture 27">
            <a:extLst>
              <a:ext uri="{FF2B5EF4-FFF2-40B4-BE49-F238E27FC236}">
                <a16:creationId xmlns:a16="http://schemas.microsoft.com/office/drawing/2014/main" id="{3C52030D-4EB1-5E3B-318B-C59E75AFD7B5}"/>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271483" y="2506805"/>
            <a:ext cx="396152" cy="366468"/>
          </a:xfrm>
          <a:prstGeom prst="rect">
            <a:avLst/>
          </a:prstGeom>
        </p:spPr>
      </p:pic>
      <p:pic>
        <p:nvPicPr>
          <p:cNvPr id="29" name="Picture 28">
            <a:extLst>
              <a:ext uri="{FF2B5EF4-FFF2-40B4-BE49-F238E27FC236}">
                <a16:creationId xmlns:a16="http://schemas.microsoft.com/office/drawing/2014/main" id="{EB425A32-0B49-021C-339A-A2378F24B544}"/>
              </a:ext>
            </a:extLst>
          </p:cNvPr>
          <p:cNvPicPr>
            <a:picLocks noChangeAspect="1"/>
          </p:cNvPicPr>
          <p:nvPr userDrawn="1"/>
        </p:nvPicPr>
        <p:blipFill>
          <a:blip r:embed="rId12"/>
          <a:stretch>
            <a:fillRect/>
          </a:stretch>
        </p:blipFill>
        <p:spPr>
          <a:xfrm>
            <a:off x="264946" y="3390024"/>
            <a:ext cx="718857" cy="345045"/>
          </a:xfrm>
          <a:prstGeom prst="rect">
            <a:avLst/>
          </a:prstGeom>
        </p:spPr>
      </p:pic>
      <p:pic>
        <p:nvPicPr>
          <p:cNvPr id="30" name="Picture 29">
            <a:extLst>
              <a:ext uri="{FF2B5EF4-FFF2-40B4-BE49-F238E27FC236}">
                <a16:creationId xmlns:a16="http://schemas.microsoft.com/office/drawing/2014/main" id="{101F40EA-6352-B78D-2276-F541FB51F764}"/>
              </a:ext>
            </a:extLst>
          </p:cNvPr>
          <p:cNvPicPr>
            <a:picLocks noChangeAspect="1"/>
          </p:cNvPicPr>
          <p:nvPr userDrawn="1"/>
        </p:nvPicPr>
        <p:blipFill>
          <a:blip r:embed="rId13"/>
          <a:stretch>
            <a:fillRect/>
          </a:stretch>
        </p:blipFill>
        <p:spPr>
          <a:xfrm>
            <a:off x="243214" y="2266345"/>
            <a:ext cx="762321" cy="358625"/>
          </a:xfrm>
          <a:prstGeom prst="rect">
            <a:avLst/>
          </a:prstGeom>
        </p:spPr>
      </p:pic>
      <p:pic>
        <p:nvPicPr>
          <p:cNvPr id="31" name="Picture 30">
            <a:extLst>
              <a:ext uri="{FF2B5EF4-FFF2-40B4-BE49-F238E27FC236}">
                <a16:creationId xmlns:a16="http://schemas.microsoft.com/office/drawing/2014/main" id="{65CE4645-4D4A-ED10-94A1-F5F740CF02A7}"/>
              </a:ext>
            </a:extLst>
          </p:cNvPr>
          <p:cNvPicPr>
            <a:picLocks noChangeAspect="1"/>
          </p:cNvPicPr>
          <p:nvPr userDrawn="1"/>
        </p:nvPicPr>
        <p:blipFill>
          <a:blip r:embed="rId14"/>
          <a:stretch>
            <a:fillRect/>
          </a:stretch>
        </p:blipFill>
        <p:spPr>
          <a:xfrm>
            <a:off x="207390" y="1282821"/>
            <a:ext cx="833968" cy="305962"/>
          </a:xfrm>
          <a:prstGeom prst="rect">
            <a:avLst/>
          </a:prstGeom>
        </p:spPr>
      </p:pic>
      <p:pic>
        <p:nvPicPr>
          <p:cNvPr id="32" name="Graphic 31">
            <a:extLst>
              <a:ext uri="{FF2B5EF4-FFF2-40B4-BE49-F238E27FC236}">
                <a16:creationId xmlns:a16="http://schemas.microsoft.com/office/drawing/2014/main" id="{FDB88E00-D954-E596-9D59-E1E2F49A6F6A}"/>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059933" y="4645724"/>
            <a:ext cx="819253" cy="155658"/>
          </a:xfrm>
          <a:prstGeom prst="rect">
            <a:avLst/>
          </a:prstGeom>
        </p:spPr>
      </p:pic>
      <p:pic>
        <p:nvPicPr>
          <p:cNvPr id="33" name="Graphic 32">
            <a:extLst>
              <a:ext uri="{FF2B5EF4-FFF2-40B4-BE49-F238E27FC236}">
                <a16:creationId xmlns:a16="http://schemas.microsoft.com/office/drawing/2014/main" id="{B98B4869-A42A-9688-EEB9-323BD321E7CB}"/>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166527" y="3126292"/>
            <a:ext cx="606064" cy="233102"/>
          </a:xfrm>
          <a:prstGeom prst="rect">
            <a:avLst/>
          </a:prstGeom>
        </p:spPr>
      </p:pic>
      <p:pic>
        <p:nvPicPr>
          <p:cNvPr id="34" name="Picture 10">
            <a:extLst>
              <a:ext uri="{FF2B5EF4-FFF2-40B4-BE49-F238E27FC236}">
                <a16:creationId xmlns:a16="http://schemas.microsoft.com/office/drawing/2014/main" id="{440C85DA-12B4-F25F-0256-4E520026930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059933" y="4130837"/>
            <a:ext cx="818643" cy="20466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41ACF098-6127-BCD6-A808-DA79536B0D03}"/>
              </a:ext>
            </a:extLst>
          </p:cNvPr>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11866" t="30143" r="11712" b="29907"/>
          <a:stretch/>
        </p:blipFill>
        <p:spPr bwMode="auto">
          <a:xfrm>
            <a:off x="264946" y="5590914"/>
            <a:ext cx="736562" cy="25609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505970A1-BF78-2509-8349-E2ED4EA39002}"/>
              </a:ext>
            </a:extLst>
          </p:cNvPr>
          <p:cNvPicPr>
            <a:picLocks noChangeAspect="1" noChangeArrowheads="1"/>
          </p:cNvPicPr>
          <p:nvPr userDrawn="1"/>
        </p:nvPicPr>
        <p:blipFill rotWithShape="1">
          <a:blip r:embed="rId19">
            <a:extLst>
              <a:ext uri="{28A0092B-C50C-407E-A947-70E740481C1C}">
                <a14:useLocalDpi xmlns:a14="http://schemas.microsoft.com/office/drawing/2010/main" val="0"/>
              </a:ext>
            </a:extLst>
          </a:blip>
          <a:srcRect l="10901" t="38836" r="11869" b="39587"/>
          <a:stretch/>
        </p:blipFill>
        <p:spPr bwMode="auto">
          <a:xfrm>
            <a:off x="1064543" y="5948863"/>
            <a:ext cx="864975" cy="24165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A logo with text on it&#10;&#10;Description automatically generated">
            <a:extLst>
              <a:ext uri="{FF2B5EF4-FFF2-40B4-BE49-F238E27FC236}">
                <a16:creationId xmlns:a16="http://schemas.microsoft.com/office/drawing/2014/main" id="{2F4DF049-248A-4DB3-6DC0-5BF6836DDD41}"/>
              </a:ext>
            </a:extLst>
          </p:cNvPr>
          <p:cNvPicPr>
            <a:picLocks noChangeAspect="1"/>
          </p:cNvPicPr>
          <p:nvPr userDrawn="1"/>
        </p:nvPicPr>
        <p:blipFill>
          <a:blip r:embed="rId20"/>
          <a:stretch>
            <a:fillRect/>
          </a:stretch>
        </p:blipFill>
        <p:spPr>
          <a:xfrm>
            <a:off x="233886" y="3912395"/>
            <a:ext cx="766458" cy="325052"/>
          </a:xfrm>
          <a:prstGeom prst="rect">
            <a:avLst/>
          </a:prstGeom>
        </p:spPr>
      </p:pic>
      <p:pic>
        <p:nvPicPr>
          <p:cNvPr id="41" name="Picture 6">
            <a:extLst>
              <a:ext uri="{FF2B5EF4-FFF2-40B4-BE49-F238E27FC236}">
                <a16:creationId xmlns:a16="http://schemas.microsoft.com/office/drawing/2014/main" id="{DDDD3E0F-0D19-ED10-C477-1F6905024577}"/>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1136907" y="3578829"/>
            <a:ext cx="660049"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985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7.xml"/><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6.xml"/><Relationship Id="rId5"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1.xml"/><Relationship Id="rId7" Type="http://schemas.openxmlformats.org/officeDocument/2006/relationships/oleObject" Target="../embeddings/oleObject7.bin"/><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ags" Target="../tags/tag9.xml"/><Relationship Id="rId5" Type="http://schemas.openxmlformats.org/officeDocument/2006/relationships/theme" Target="../theme/theme3.xml"/><Relationship Id="rId4" Type="http://schemas.openxmlformats.org/officeDocument/2006/relationships/slideLayout" Target="../slideLayouts/slideLayout12.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DB3CAF3-C762-534F-ADB5-DB2B0740A3D0}"/>
              </a:ext>
            </a:extLst>
          </p:cNvPr>
          <p:cNvGraphicFramePr>
            <a:graphicFrameLocks/>
          </p:cNvGraphicFramePr>
          <p:nvPr userDrawn="1">
            <p:custDataLst>
              <p:tags r:id="rId6"/>
            </p:custDataLst>
            <p:extLst>
              <p:ext uri="{D42A27DB-BD31-4B8C-83A1-F6EECF244321}">
                <p14:modId xmlns:p14="http://schemas.microsoft.com/office/powerpoint/2010/main" val="336037221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Object 5" hidden="1">
                        <a:extLst>
                          <a:ext uri="{FF2B5EF4-FFF2-40B4-BE49-F238E27FC236}">
                            <a16:creationId xmlns:a16="http://schemas.microsoft.com/office/drawing/2014/main" id="{1DB3CAF3-C762-534F-ADB5-DB2B0740A3D0}"/>
                          </a:ext>
                        </a:extLst>
                      </p:cNvPr>
                      <p:cNvPicPr/>
                      <p:nvPr/>
                    </p:nvPicPr>
                    <p:blipFill>
                      <a:blip r:embed="rId8"/>
                      <a:stretch>
                        <a:fillRect/>
                      </a:stretch>
                    </p:blipFill>
                    <p:spPr>
                      <a:xfrm>
                        <a:off x="1588" y="1588"/>
                        <a:ext cx="1227"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D05AA23E-9F3B-4705-91CC-5E7E5423DC71}"/>
              </a:ext>
            </a:extLst>
          </p:cNvPr>
          <p:cNvPicPr>
            <a:picLocks noChangeAspect="1"/>
          </p:cNvPicPr>
          <p:nvPr userDrawn="1"/>
        </p:nvPicPr>
        <p:blipFill>
          <a:blip r:embed="rId9"/>
          <a:stretch>
            <a:fillRect/>
          </a:stretch>
        </p:blipFill>
        <p:spPr>
          <a:xfrm>
            <a:off x="0" y="0"/>
            <a:ext cx="9906000" cy="835819"/>
          </a:xfrm>
          <a:prstGeom prst="rect">
            <a:avLst/>
          </a:prstGeom>
        </p:spPr>
      </p:pic>
      <p:sp>
        <p:nvSpPr>
          <p:cNvPr id="2" name="Espace réservé du numéro de diapositive 1"/>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Title Placeholder 4"/>
          <p:cNvSpPr>
            <a:spLocks noGrp="1"/>
          </p:cNvSpPr>
          <p:nvPr>
            <p:ph type="title"/>
          </p:nvPr>
        </p:nvSpPr>
        <p:spPr>
          <a:xfrm>
            <a:off x="540000" y="108000"/>
            <a:ext cx="8543925" cy="336550"/>
          </a:xfrm>
          <a:prstGeom prst="rect">
            <a:avLst/>
          </a:prstGeom>
        </p:spPr>
        <p:txBody>
          <a:bodyPr vert="horz" lIns="72000" tIns="36000" rIns="72000" bIns="36000" rtlCol="0" anchor="t">
            <a:noAutofit/>
          </a:bodyPr>
          <a:lstStyle/>
          <a:p>
            <a:pPr lvl="0"/>
            <a:r>
              <a:rPr lang="en-US"/>
              <a:t>Click to edit Master title style</a:t>
            </a:r>
            <a:endParaRPr lang="nl-NL"/>
          </a:p>
        </p:txBody>
      </p:sp>
      <p:sp>
        <p:nvSpPr>
          <p:cNvPr id="3" name="Text Placeholder 2"/>
          <p:cNvSpPr>
            <a:spLocks noGrp="1"/>
          </p:cNvSpPr>
          <p:nvPr>
            <p:ph type="body" idx="1"/>
          </p:nvPr>
        </p:nvSpPr>
        <p:spPr>
          <a:xfrm>
            <a:off x="539999" y="1080000"/>
            <a:ext cx="9000000" cy="4351338"/>
          </a:xfrm>
          <a:prstGeom prst="rect">
            <a:avLst/>
          </a:prstGeom>
        </p:spPr>
        <p:txBody>
          <a:bodyPr vert="horz" lIns="91440" tIns="45720" rIns="91440" bIns="45720" rtlCol="0">
            <a:noAutofit/>
          </a:bodyPr>
          <a:lstStyle/>
          <a:p>
            <a:pPr lvl="0"/>
            <a:r>
              <a:rPr lang="en-US"/>
              <a:t>Edit Master text styles</a:t>
            </a:r>
          </a:p>
          <a:p>
            <a:pPr lvl="1"/>
            <a:r>
              <a:rPr lang="en-US"/>
              <a:t>[Add text]</a:t>
            </a:r>
          </a:p>
          <a:p>
            <a:pPr lvl="2"/>
            <a:r>
              <a:rPr lang="en-US"/>
              <a:t>[Add text]</a:t>
            </a:r>
          </a:p>
          <a:p>
            <a:pPr lvl="3"/>
            <a:r>
              <a:rPr lang="en-US"/>
              <a:t>[Add text]</a:t>
            </a:r>
          </a:p>
        </p:txBody>
      </p:sp>
      <p:grpSp>
        <p:nvGrpSpPr>
          <p:cNvPr id="118" name="Graphic 3">
            <a:extLst>
              <a:ext uri="{FF2B5EF4-FFF2-40B4-BE49-F238E27FC236}">
                <a16:creationId xmlns:a16="http://schemas.microsoft.com/office/drawing/2014/main" id="{AD194315-598E-590A-44B4-883076AA4DEF}"/>
              </a:ext>
            </a:extLst>
          </p:cNvPr>
          <p:cNvGrpSpPr>
            <a:grpSpLocks/>
          </p:cNvGrpSpPr>
          <p:nvPr userDrawn="1"/>
        </p:nvGrpSpPr>
        <p:grpSpPr>
          <a:xfrm>
            <a:off x="8868217" y="20060"/>
            <a:ext cx="995565" cy="795697"/>
            <a:chOff x="75453" y="-24876"/>
            <a:chExt cx="6367077" cy="5881593"/>
          </a:xfrm>
          <a:scene3d>
            <a:camera prst="perspectiveRight">
              <a:rot lat="0" lon="19500000" rev="0"/>
            </a:camera>
            <a:lightRig rig="threePt" dir="t"/>
          </a:scene3d>
        </p:grpSpPr>
        <p:sp>
          <p:nvSpPr>
            <p:cNvPr id="120" name="Freeform: Shape 119">
              <a:extLst>
                <a:ext uri="{FF2B5EF4-FFF2-40B4-BE49-F238E27FC236}">
                  <a16:creationId xmlns:a16="http://schemas.microsoft.com/office/drawing/2014/main" id="{E88479CC-CCD8-F573-4B8D-09FF2ED3EA78}"/>
                </a:ext>
              </a:extLst>
            </p:cNvPr>
            <p:cNvSpPr/>
            <p:nvPr/>
          </p:nvSpPr>
          <p:spPr>
            <a:xfrm>
              <a:off x="5751683" y="4420251"/>
              <a:ext cx="484155" cy="202881"/>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1" name="Freeform: Shape 120">
              <a:extLst>
                <a:ext uri="{FF2B5EF4-FFF2-40B4-BE49-F238E27FC236}">
                  <a16:creationId xmlns:a16="http://schemas.microsoft.com/office/drawing/2014/main" id="{ACE56AD3-4957-BA7B-5DBB-749D95E42DBA}"/>
                </a:ext>
              </a:extLst>
            </p:cNvPr>
            <p:cNvSpPr/>
            <p:nvPr/>
          </p:nvSpPr>
          <p:spPr>
            <a:xfrm>
              <a:off x="4971683" y="522730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2" name="Freeform: Shape 121">
              <a:extLst>
                <a:ext uri="{FF2B5EF4-FFF2-40B4-BE49-F238E27FC236}">
                  <a16:creationId xmlns:a16="http://schemas.microsoft.com/office/drawing/2014/main" id="{FF6AF741-A385-9A37-666B-01C18EC3BD70}"/>
                </a:ext>
              </a:extLst>
            </p:cNvPr>
            <p:cNvSpPr/>
            <p:nvPr/>
          </p:nvSpPr>
          <p:spPr>
            <a:xfrm>
              <a:off x="4507338" y="4487118"/>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3" name="Freeform: Shape 122">
              <a:extLst>
                <a:ext uri="{FF2B5EF4-FFF2-40B4-BE49-F238E27FC236}">
                  <a16:creationId xmlns:a16="http://schemas.microsoft.com/office/drawing/2014/main" id="{9EAAE5B6-8D4E-AC0F-3784-3391A2180333}"/>
                </a:ext>
              </a:extLst>
            </p:cNvPr>
            <p:cNvSpPr/>
            <p:nvPr/>
          </p:nvSpPr>
          <p:spPr>
            <a:xfrm>
              <a:off x="4659357" y="4799537"/>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4" name="Freeform: Shape 123">
              <a:extLst>
                <a:ext uri="{FF2B5EF4-FFF2-40B4-BE49-F238E27FC236}">
                  <a16:creationId xmlns:a16="http://schemas.microsoft.com/office/drawing/2014/main" id="{95F7F6C9-59FE-880F-896F-4C0AA7124A12}"/>
                </a:ext>
              </a:extLst>
            </p:cNvPr>
            <p:cNvSpPr/>
            <p:nvPr/>
          </p:nvSpPr>
          <p:spPr>
            <a:xfrm>
              <a:off x="4806042" y="507890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5" name="Freeform: Shape 124">
              <a:extLst>
                <a:ext uri="{FF2B5EF4-FFF2-40B4-BE49-F238E27FC236}">
                  <a16:creationId xmlns:a16="http://schemas.microsoft.com/office/drawing/2014/main" id="{83912A08-E771-0490-0157-00F251D0DA91}"/>
                </a:ext>
              </a:extLst>
            </p:cNvPr>
            <p:cNvSpPr/>
            <p:nvPr/>
          </p:nvSpPr>
          <p:spPr>
            <a:xfrm>
              <a:off x="539987"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2041A6"/>
            </a:solidFill>
            <a:ln w="3175" cap="flat">
              <a:solidFill>
                <a:srgbClr val="FFFFFF"/>
              </a:solidFill>
              <a:prstDash val="solid"/>
              <a:miter/>
            </a:ln>
          </p:spPr>
          <p:txBody>
            <a:bodyPr rtlCol="0" anchor="ctr"/>
            <a:lstStyle/>
            <a:p>
              <a:pPr lvl="0"/>
              <a:endParaRPr lang="en-NL">
                <a:latin typeface="Arial" panose="020B0604020202020204" pitchFamily="34" charset="0"/>
                <a:cs typeface="Arial" panose="020B0604020202020204" pitchFamily="34" charset="0"/>
              </a:endParaRPr>
            </a:p>
          </p:txBody>
        </p:sp>
        <p:sp>
          <p:nvSpPr>
            <p:cNvPr id="126" name="Freeform: Shape 125">
              <a:extLst>
                <a:ext uri="{FF2B5EF4-FFF2-40B4-BE49-F238E27FC236}">
                  <a16:creationId xmlns:a16="http://schemas.microsoft.com/office/drawing/2014/main" id="{B7A81B50-3CA4-BAEA-2450-0276D67D2885}"/>
                </a:ext>
              </a:extLst>
            </p:cNvPr>
            <p:cNvSpPr/>
            <p:nvPr/>
          </p:nvSpPr>
          <p:spPr>
            <a:xfrm>
              <a:off x="243761" y="2223595"/>
              <a:ext cx="447484" cy="566262"/>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2041A6"/>
            </a:solidFill>
            <a:ln w="3175" cap="flat">
              <a:solidFill>
                <a:srgbClr val="FFFFFF"/>
              </a:solidFill>
              <a:prstDash val="solid"/>
              <a:miter/>
            </a:ln>
          </p:spPr>
          <p:txBody>
            <a:bodyPr rtlCol="0" anchor="ctr"/>
            <a:lstStyle/>
            <a:p>
              <a:pPr lvl="0"/>
              <a:endParaRPr lang="en-NL">
                <a:latin typeface="Arial" panose="020B0604020202020204" pitchFamily="34" charset="0"/>
                <a:cs typeface="Arial" panose="020B0604020202020204" pitchFamily="34" charset="0"/>
              </a:endParaRPr>
            </a:p>
          </p:txBody>
        </p:sp>
        <p:sp>
          <p:nvSpPr>
            <p:cNvPr id="127" name="Freeform: Shape 126">
              <a:extLst>
                <a:ext uri="{FF2B5EF4-FFF2-40B4-BE49-F238E27FC236}">
                  <a16:creationId xmlns:a16="http://schemas.microsoft.com/office/drawing/2014/main" id="{89390011-490F-46EC-A166-72E5B10C5A59}"/>
                </a:ext>
              </a:extLst>
            </p:cNvPr>
            <p:cNvSpPr/>
            <p:nvPr/>
          </p:nvSpPr>
          <p:spPr>
            <a:xfrm>
              <a:off x="718391" y="1652285"/>
              <a:ext cx="1079086"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8" name="Freeform: Shape 127">
              <a:extLst>
                <a:ext uri="{FF2B5EF4-FFF2-40B4-BE49-F238E27FC236}">
                  <a16:creationId xmlns:a16="http://schemas.microsoft.com/office/drawing/2014/main" id="{50C2EC64-7E1A-DADA-E8F6-ED5307E4EBB2}"/>
                </a:ext>
              </a:extLst>
            </p:cNvPr>
            <p:cNvSpPr/>
            <p:nvPr/>
          </p:nvSpPr>
          <p:spPr>
            <a:xfrm>
              <a:off x="4979015"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29" name="Freeform: Shape 128">
              <a:extLst>
                <a:ext uri="{FF2B5EF4-FFF2-40B4-BE49-F238E27FC236}">
                  <a16:creationId xmlns:a16="http://schemas.microsoft.com/office/drawing/2014/main" id="{76EC7EFE-DB3C-BA8C-1773-517A1EAA094B}"/>
                </a:ext>
              </a:extLst>
            </p:cNvPr>
            <p:cNvSpPr/>
            <p:nvPr/>
          </p:nvSpPr>
          <p:spPr>
            <a:xfrm>
              <a:off x="4666977" y="1789446"/>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0" name="Freeform: Shape 129">
              <a:extLst>
                <a:ext uri="{FF2B5EF4-FFF2-40B4-BE49-F238E27FC236}">
                  <a16:creationId xmlns:a16="http://schemas.microsoft.com/office/drawing/2014/main" id="{EC526445-435C-80E6-36A2-B7A6A48F1F42}"/>
                </a:ext>
              </a:extLst>
            </p:cNvPr>
            <p:cNvSpPr/>
            <p:nvPr/>
          </p:nvSpPr>
          <p:spPr>
            <a:xfrm>
              <a:off x="4752783"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1" name="Freeform: Shape 130">
              <a:extLst>
                <a:ext uri="{FF2B5EF4-FFF2-40B4-BE49-F238E27FC236}">
                  <a16:creationId xmlns:a16="http://schemas.microsoft.com/office/drawing/2014/main" id="{8D07A392-FE50-BE8C-8C81-F23FE93AC3FE}"/>
                </a:ext>
              </a:extLst>
            </p:cNvPr>
            <p:cNvSpPr/>
            <p:nvPr/>
          </p:nvSpPr>
          <p:spPr>
            <a:xfrm>
              <a:off x="4480668" y="2223215"/>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2" name="Freeform: Shape 131">
              <a:extLst>
                <a:ext uri="{FF2B5EF4-FFF2-40B4-BE49-F238E27FC236}">
                  <a16:creationId xmlns:a16="http://schemas.microsoft.com/office/drawing/2014/main" id="{A905AD22-EC5B-7DF3-6ED5-2E1C302D008D}"/>
                </a:ext>
              </a:extLst>
            </p:cNvPr>
            <p:cNvSpPr/>
            <p:nvPr/>
          </p:nvSpPr>
          <p:spPr>
            <a:xfrm>
              <a:off x="3380818" y="2942638"/>
              <a:ext cx="1117567"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3" name="Freeform: Shape 132">
              <a:extLst>
                <a:ext uri="{FF2B5EF4-FFF2-40B4-BE49-F238E27FC236}">
                  <a16:creationId xmlns:a16="http://schemas.microsoft.com/office/drawing/2014/main" id="{E761B44D-7A81-F28D-D8DF-BC7C8017AB11}"/>
                </a:ext>
              </a:extLst>
            </p:cNvPr>
            <p:cNvSpPr/>
            <p:nvPr/>
          </p:nvSpPr>
          <p:spPr>
            <a:xfrm>
              <a:off x="4183107" y="3246962"/>
              <a:ext cx="781335"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4" name="Freeform: Shape 133">
              <a:extLst>
                <a:ext uri="{FF2B5EF4-FFF2-40B4-BE49-F238E27FC236}">
                  <a16:creationId xmlns:a16="http://schemas.microsoft.com/office/drawing/2014/main" id="{322B9BC8-1871-F977-5BD6-41359C668893}"/>
                </a:ext>
              </a:extLst>
            </p:cNvPr>
            <p:cNvSpPr/>
            <p:nvPr/>
          </p:nvSpPr>
          <p:spPr>
            <a:xfrm>
              <a:off x="3700476" y="2359614"/>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5" name="Freeform: Shape 134">
              <a:extLst>
                <a:ext uri="{FF2B5EF4-FFF2-40B4-BE49-F238E27FC236}">
                  <a16:creationId xmlns:a16="http://schemas.microsoft.com/office/drawing/2014/main" id="{E77FA795-C49F-1584-845F-413C7B7F43E0}"/>
                </a:ext>
              </a:extLst>
            </p:cNvPr>
            <p:cNvSpPr/>
            <p:nvPr/>
          </p:nvSpPr>
          <p:spPr>
            <a:xfrm>
              <a:off x="2589386" y="2358278"/>
              <a:ext cx="1112233" cy="1175004"/>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6" name="Freeform: Shape 135">
              <a:extLst>
                <a:ext uri="{FF2B5EF4-FFF2-40B4-BE49-F238E27FC236}">
                  <a16:creationId xmlns:a16="http://schemas.microsoft.com/office/drawing/2014/main" id="{E673A226-04D2-2E23-ACC0-F2F9D4D51E16}"/>
                </a:ext>
              </a:extLst>
            </p:cNvPr>
            <p:cNvSpPr/>
            <p:nvPr/>
          </p:nvSpPr>
          <p:spPr>
            <a:xfrm>
              <a:off x="2763122" y="1790875"/>
              <a:ext cx="304799" cy="536925"/>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7" name="Freeform: Shape 136">
              <a:extLst>
                <a:ext uri="{FF2B5EF4-FFF2-40B4-BE49-F238E27FC236}">
                  <a16:creationId xmlns:a16="http://schemas.microsoft.com/office/drawing/2014/main" id="{49631CDC-9FE8-C336-9AE7-983E97052281}"/>
                </a:ext>
              </a:extLst>
            </p:cNvPr>
            <p:cNvSpPr/>
            <p:nvPr/>
          </p:nvSpPr>
          <p:spPr>
            <a:xfrm>
              <a:off x="3109260" y="2015379"/>
              <a:ext cx="266318" cy="238581"/>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8" name="Freeform: Shape 137">
              <a:extLst>
                <a:ext uri="{FF2B5EF4-FFF2-40B4-BE49-F238E27FC236}">
                  <a16:creationId xmlns:a16="http://schemas.microsoft.com/office/drawing/2014/main" id="{0692C43D-BCE6-F01D-C5A3-52D3B1A509A8}"/>
                </a:ext>
              </a:extLst>
            </p:cNvPr>
            <p:cNvSpPr/>
            <p:nvPr/>
          </p:nvSpPr>
          <p:spPr>
            <a:xfrm>
              <a:off x="2926189" y="4271091"/>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39" name="Freeform: Shape 138">
              <a:extLst>
                <a:ext uri="{FF2B5EF4-FFF2-40B4-BE49-F238E27FC236}">
                  <a16:creationId xmlns:a16="http://schemas.microsoft.com/office/drawing/2014/main" id="{DA96A1F1-F5E1-1D7C-5FFE-A877993F5505}"/>
                </a:ext>
              </a:extLst>
            </p:cNvPr>
            <p:cNvSpPr/>
            <p:nvPr/>
          </p:nvSpPr>
          <p:spPr>
            <a:xfrm>
              <a:off x="2129519" y="2520773"/>
              <a:ext cx="621981" cy="435009"/>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0" name="Freeform: Shape 139">
              <a:extLst>
                <a:ext uri="{FF2B5EF4-FFF2-40B4-BE49-F238E27FC236}">
                  <a16:creationId xmlns:a16="http://schemas.microsoft.com/office/drawing/2014/main" id="{2F4964C4-9150-5C61-B769-6FC3B94DC94F}"/>
                </a:ext>
              </a:extLst>
            </p:cNvPr>
            <p:cNvSpPr/>
            <p:nvPr/>
          </p:nvSpPr>
          <p:spPr>
            <a:xfrm>
              <a:off x="1962261" y="2804430"/>
              <a:ext cx="627125"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1" name="Freeform: Shape 140">
              <a:extLst>
                <a:ext uri="{FF2B5EF4-FFF2-40B4-BE49-F238E27FC236}">
                  <a16:creationId xmlns:a16="http://schemas.microsoft.com/office/drawing/2014/main" id="{FF1873F0-E71C-C9A9-A4E8-39FBD20C0513}"/>
                </a:ext>
              </a:extLst>
            </p:cNvPr>
            <p:cNvSpPr/>
            <p:nvPr/>
          </p:nvSpPr>
          <p:spPr>
            <a:xfrm>
              <a:off x="2437367" y="3095991"/>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2" name="Freeform: Shape 141">
              <a:extLst>
                <a:ext uri="{FF2B5EF4-FFF2-40B4-BE49-F238E27FC236}">
                  <a16:creationId xmlns:a16="http://schemas.microsoft.com/office/drawing/2014/main" id="{2A1DD8F8-841B-18E6-B4A1-278112F95BE1}"/>
                </a:ext>
              </a:extLst>
            </p:cNvPr>
            <p:cNvSpPr/>
            <p:nvPr/>
          </p:nvSpPr>
          <p:spPr>
            <a:xfrm>
              <a:off x="866028" y="2961974"/>
              <a:ext cx="1885568" cy="1438656"/>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3" name="Freeform: Shape 142">
              <a:extLst>
                <a:ext uri="{FF2B5EF4-FFF2-40B4-BE49-F238E27FC236}">
                  <a16:creationId xmlns:a16="http://schemas.microsoft.com/office/drawing/2014/main" id="{9C7ED93C-B7D4-EF43-A5ED-4619200C7D6E}"/>
                </a:ext>
              </a:extLst>
            </p:cNvPr>
            <p:cNvSpPr/>
            <p:nvPr/>
          </p:nvSpPr>
          <p:spPr>
            <a:xfrm>
              <a:off x="1972547" y="4846496"/>
              <a:ext cx="135254" cy="128872"/>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4" name="Freeform: Shape 143">
              <a:extLst>
                <a:ext uri="{FF2B5EF4-FFF2-40B4-BE49-F238E27FC236}">
                  <a16:creationId xmlns:a16="http://schemas.microsoft.com/office/drawing/2014/main" id="{88A1B5C4-A2AB-4A27-2B00-24CD2EF6FD81}"/>
                </a:ext>
              </a:extLst>
            </p:cNvPr>
            <p:cNvSpPr/>
            <p:nvPr/>
          </p:nvSpPr>
          <p:spPr>
            <a:xfrm>
              <a:off x="2926189" y="4710765"/>
              <a:ext cx="299656" cy="417767"/>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5" name="Freeform: Shape 144">
              <a:extLst>
                <a:ext uri="{FF2B5EF4-FFF2-40B4-BE49-F238E27FC236}">
                  <a16:creationId xmlns:a16="http://schemas.microsoft.com/office/drawing/2014/main" id="{4293EA6F-C417-CA35-90F3-808C499F7971}"/>
                </a:ext>
              </a:extLst>
            </p:cNvPr>
            <p:cNvSpPr/>
            <p:nvPr/>
          </p:nvSpPr>
          <p:spPr>
            <a:xfrm>
              <a:off x="75453" y="4553412"/>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6" name="Freeform: Shape 145">
              <a:extLst>
                <a:ext uri="{FF2B5EF4-FFF2-40B4-BE49-F238E27FC236}">
                  <a16:creationId xmlns:a16="http://schemas.microsoft.com/office/drawing/2014/main" id="{BA41C7AD-E89D-7277-3166-B77905BB5E7B}"/>
                </a:ext>
              </a:extLst>
            </p:cNvPr>
            <p:cNvSpPr/>
            <p:nvPr/>
          </p:nvSpPr>
          <p:spPr>
            <a:xfrm>
              <a:off x="234712" y="4126978"/>
              <a:ext cx="1892045"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7" name="Freeform: Shape 146">
              <a:extLst>
                <a:ext uri="{FF2B5EF4-FFF2-40B4-BE49-F238E27FC236}">
                  <a16:creationId xmlns:a16="http://schemas.microsoft.com/office/drawing/2014/main" id="{E1A8F953-0DDE-8C2D-1308-CD0906A04E94}"/>
                </a:ext>
              </a:extLst>
            </p:cNvPr>
            <p:cNvSpPr/>
            <p:nvPr/>
          </p:nvSpPr>
          <p:spPr>
            <a:xfrm>
              <a:off x="3572364" y="5286170"/>
              <a:ext cx="417765" cy="299657"/>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8" name="Freeform: Shape 147">
              <a:extLst>
                <a:ext uri="{FF2B5EF4-FFF2-40B4-BE49-F238E27FC236}">
                  <a16:creationId xmlns:a16="http://schemas.microsoft.com/office/drawing/2014/main" id="{DE5A3ABC-9786-E248-47BF-3F6331968CFF}"/>
                </a:ext>
              </a:extLst>
            </p:cNvPr>
            <p:cNvSpPr/>
            <p:nvPr/>
          </p:nvSpPr>
          <p:spPr>
            <a:xfrm>
              <a:off x="2750548" y="3676826"/>
              <a:ext cx="1739454" cy="1600201"/>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49" name="Freeform: Shape 148">
              <a:extLst>
                <a:ext uri="{FF2B5EF4-FFF2-40B4-BE49-F238E27FC236}">
                  <a16:creationId xmlns:a16="http://schemas.microsoft.com/office/drawing/2014/main" id="{960479AA-6849-DC2D-E8DE-219B1CC889B3}"/>
                </a:ext>
              </a:extLst>
            </p:cNvPr>
            <p:cNvSpPr/>
            <p:nvPr/>
          </p:nvSpPr>
          <p:spPr>
            <a:xfrm>
              <a:off x="2597577" y="3391267"/>
              <a:ext cx="633888" cy="436150"/>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0" name="Freeform: Shape 149">
              <a:extLst>
                <a:ext uri="{FF2B5EF4-FFF2-40B4-BE49-F238E27FC236}">
                  <a16:creationId xmlns:a16="http://schemas.microsoft.com/office/drawing/2014/main" id="{0D2B1F34-0CA0-12E7-1D4B-C13CF5FE8D13}"/>
                </a:ext>
              </a:extLst>
            </p:cNvPr>
            <p:cNvSpPr/>
            <p:nvPr/>
          </p:nvSpPr>
          <p:spPr>
            <a:xfrm>
              <a:off x="3231370" y="3411079"/>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1" name="Freeform: Shape 150">
              <a:extLst>
                <a:ext uri="{FF2B5EF4-FFF2-40B4-BE49-F238E27FC236}">
                  <a16:creationId xmlns:a16="http://schemas.microsoft.com/office/drawing/2014/main" id="{3A85009E-6C5A-DA52-1F2A-11D6FAD1BAF0}"/>
                </a:ext>
              </a:extLst>
            </p:cNvPr>
            <p:cNvSpPr/>
            <p:nvPr/>
          </p:nvSpPr>
          <p:spPr>
            <a:xfrm>
              <a:off x="3704000" y="3830179"/>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2" name="Freeform: Shape 151">
              <a:extLst>
                <a:ext uri="{FF2B5EF4-FFF2-40B4-BE49-F238E27FC236}">
                  <a16:creationId xmlns:a16="http://schemas.microsoft.com/office/drawing/2014/main" id="{D93196BD-72F5-11A9-312D-758C6C256691}"/>
                </a:ext>
              </a:extLst>
            </p:cNvPr>
            <p:cNvSpPr/>
            <p:nvPr/>
          </p:nvSpPr>
          <p:spPr>
            <a:xfrm>
              <a:off x="3828493" y="3830463"/>
              <a:ext cx="820768"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3" name="Freeform: Shape 152">
              <a:extLst>
                <a:ext uri="{FF2B5EF4-FFF2-40B4-BE49-F238E27FC236}">
                  <a16:creationId xmlns:a16="http://schemas.microsoft.com/office/drawing/2014/main" id="{50A9A49A-D21D-4B64-C856-9D7EE946D951}"/>
                </a:ext>
              </a:extLst>
            </p:cNvPr>
            <p:cNvSpPr/>
            <p:nvPr/>
          </p:nvSpPr>
          <p:spPr>
            <a:xfrm>
              <a:off x="5452979" y="5721463"/>
              <a:ext cx="448626"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4" name="Freeform: Shape 153">
              <a:extLst>
                <a:ext uri="{FF2B5EF4-FFF2-40B4-BE49-F238E27FC236}">
                  <a16:creationId xmlns:a16="http://schemas.microsoft.com/office/drawing/2014/main" id="{CFA05326-5A80-C4DE-BE6D-4C1749E25084}"/>
                </a:ext>
              </a:extLst>
            </p:cNvPr>
            <p:cNvSpPr/>
            <p:nvPr/>
          </p:nvSpPr>
          <p:spPr>
            <a:xfrm>
              <a:off x="4806042" y="4414823"/>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5" name="Freeform: Shape 154">
              <a:extLst>
                <a:ext uri="{FF2B5EF4-FFF2-40B4-BE49-F238E27FC236}">
                  <a16:creationId xmlns:a16="http://schemas.microsoft.com/office/drawing/2014/main" id="{D835D3A5-0768-DD64-68A6-AF620F74F75B}"/>
                </a:ext>
              </a:extLst>
            </p:cNvPr>
            <p:cNvSpPr/>
            <p:nvPr/>
          </p:nvSpPr>
          <p:spPr>
            <a:xfrm>
              <a:off x="5763685" y="4552459"/>
              <a:ext cx="678845" cy="1020509"/>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6" name="Freeform: Shape 155">
              <a:extLst>
                <a:ext uri="{FF2B5EF4-FFF2-40B4-BE49-F238E27FC236}">
                  <a16:creationId xmlns:a16="http://schemas.microsoft.com/office/drawing/2014/main" id="{E83EA23A-C752-7BC7-E39A-5BA5D05E85AE}"/>
                </a:ext>
              </a:extLst>
            </p:cNvPr>
            <p:cNvSpPr/>
            <p:nvPr/>
          </p:nvSpPr>
          <p:spPr>
            <a:xfrm>
              <a:off x="5282862" y="4139836"/>
              <a:ext cx="864773"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7" name="Freeform: Shape 156">
              <a:extLst>
                <a:ext uri="{FF2B5EF4-FFF2-40B4-BE49-F238E27FC236}">
                  <a16:creationId xmlns:a16="http://schemas.microsoft.com/office/drawing/2014/main" id="{C3A3EE5C-F42F-997A-67AC-32C2285CF59C}"/>
                </a:ext>
              </a:extLst>
            </p:cNvPr>
            <p:cNvSpPr/>
            <p:nvPr/>
          </p:nvSpPr>
          <p:spPr>
            <a:xfrm>
              <a:off x="4017845" y="3391551"/>
              <a:ext cx="1149860"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8" name="Freeform: Shape 157">
              <a:extLst>
                <a:ext uri="{FF2B5EF4-FFF2-40B4-BE49-F238E27FC236}">
                  <a16:creationId xmlns:a16="http://schemas.microsoft.com/office/drawing/2014/main" id="{D6DD875D-B46F-2FE7-72A9-8C295A4389B4}"/>
                </a:ext>
              </a:extLst>
            </p:cNvPr>
            <p:cNvSpPr/>
            <p:nvPr/>
          </p:nvSpPr>
          <p:spPr>
            <a:xfrm>
              <a:off x="4975777" y="4445016"/>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59" name="Freeform: Shape 158">
              <a:extLst>
                <a:ext uri="{FF2B5EF4-FFF2-40B4-BE49-F238E27FC236}">
                  <a16:creationId xmlns:a16="http://schemas.microsoft.com/office/drawing/2014/main" id="{7E748A3D-48E5-05E3-D3FD-EAF4A2001D4E}"/>
                </a:ext>
              </a:extLst>
            </p:cNvPr>
            <p:cNvSpPr/>
            <p:nvPr/>
          </p:nvSpPr>
          <p:spPr>
            <a:xfrm>
              <a:off x="4180059" y="3970004"/>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0" name="Freeform: Shape 159">
              <a:extLst>
                <a:ext uri="{FF2B5EF4-FFF2-40B4-BE49-F238E27FC236}">
                  <a16:creationId xmlns:a16="http://schemas.microsoft.com/office/drawing/2014/main" id="{E2A33E18-ACA0-96F7-696F-7CA02AB3FAF3}"/>
                </a:ext>
              </a:extLst>
            </p:cNvPr>
            <p:cNvSpPr/>
            <p:nvPr/>
          </p:nvSpPr>
          <p:spPr>
            <a:xfrm>
              <a:off x="5003114" y="3381265"/>
              <a:ext cx="1432558" cy="951548"/>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2041A6"/>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1" name="Freeform: Shape 160">
              <a:extLst>
                <a:ext uri="{FF2B5EF4-FFF2-40B4-BE49-F238E27FC236}">
                  <a16:creationId xmlns:a16="http://schemas.microsoft.com/office/drawing/2014/main" id="{A6EB9923-33E4-DAEC-AF44-75CCE2DF7865}"/>
                </a:ext>
              </a:extLst>
            </p:cNvPr>
            <p:cNvSpPr/>
            <p:nvPr/>
          </p:nvSpPr>
          <p:spPr>
            <a:xfrm>
              <a:off x="3245466" y="381556"/>
              <a:ext cx="1149857" cy="1834230"/>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2" name="Freeform: Shape 161">
              <a:extLst>
                <a:ext uri="{FF2B5EF4-FFF2-40B4-BE49-F238E27FC236}">
                  <a16:creationId xmlns:a16="http://schemas.microsoft.com/office/drawing/2014/main" id="{74FF65A3-6B19-B020-8318-EC15FE74D6F1}"/>
                </a:ext>
              </a:extLst>
            </p:cNvPr>
            <p:cNvSpPr/>
            <p:nvPr/>
          </p:nvSpPr>
          <p:spPr>
            <a:xfrm>
              <a:off x="4395515" y="260683"/>
              <a:ext cx="1290350" cy="1074230"/>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3" name="Freeform: Shape 162">
              <a:extLst>
                <a:ext uri="{FF2B5EF4-FFF2-40B4-BE49-F238E27FC236}">
                  <a16:creationId xmlns:a16="http://schemas.microsoft.com/office/drawing/2014/main" id="{37E1F3F2-0568-84AD-58C6-C10C2BCB9DEC}"/>
                </a:ext>
              </a:extLst>
            </p:cNvPr>
            <p:cNvSpPr/>
            <p:nvPr/>
          </p:nvSpPr>
          <p:spPr>
            <a:xfrm>
              <a:off x="2456607" y="-24876"/>
              <a:ext cx="2346958"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4" name="Freeform: Shape 163">
              <a:extLst>
                <a:ext uri="{FF2B5EF4-FFF2-40B4-BE49-F238E27FC236}">
                  <a16:creationId xmlns:a16="http://schemas.microsoft.com/office/drawing/2014/main" id="{1C072C7E-286F-A0FC-02B8-58FB58C38280}"/>
                </a:ext>
              </a:extLst>
            </p:cNvPr>
            <p:cNvSpPr/>
            <p:nvPr/>
          </p:nvSpPr>
          <p:spPr>
            <a:xfrm>
              <a:off x="4963680" y="2644505"/>
              <a:ext cx="1471420"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5" name="Freeform: Shape 164">
              <a:extLst>
                <a:ext uri="{FF2B5EF4-FFF2-40B4-BE49-F238E27FC236}">
                  <a16:creationId xmlns:a16="http://schemas.microsoft.com/office/drawing/2014/main" id="{91623AE7-2DDE-DD51-1E12-F0FBC1F417F7}"/>
                </a:ext>
              </a:extLst>
            </p:cNvPr>
            <p:cNvSpPr/>
            <p:nvPr/>
          </p:nvSpPr>
          <p:spPr>
            <a:xfrm>
              <a:off x="5911132" y="3026364"/>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6" name="Freeform: Shape 165">
              <a:extLst>
                <a:ext uri="{FF2B5EF4-FFF2-40B4-BE49-F238E27FC236}">
                  <a16:creationId xmlns:a16="http://schemas.microsoft.com/office/drawing/2014/main" id="{E2F57564-7770-15EF-6DB8-2B4A227FCEFB}"/>
                </a:ext>
              </a:extLst>
            </p:cNvPr>
            <p:cNvSpPr/>
            <p:nvPr/>
          </p:nvSpPr>
          <p:spPr>
            <a:xfrm>
              <a:off x="4803278" y="-24876"/>
              <a:ext cx="1632202" cy="2667096"/>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7" name="Freeform: Shape 166">
              <a:extLst>
                <a:ext uri="{FF2B5EF4-FFF2-40B4-BE49-F238E27FC236}">
                  <a16:creationId xmlns:a16="http://schemas.microsoft.com/office/drawing/2014/main" id="{618687E5-1AA9-7F71-78AD-64A83CA11038}"/>
                </a:ext>
              </a:extLst>
            </p:cNvPr>
            <p:cNvSpPr/>
            <p:nvPr/>
          </p:nvSpPr>
          <p:spPr>
            <a:xfrm>
              <a:off x="5121221" y="1934893"/>
              <a:ext cx="931163" cy="707327"/>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8" name="Freeform: Shape 167">
              <a:extLst>
                <a:ext uri="{FF2B5EF4-FFF2-40B4-BE49-F238E27FC236}">
                  <a16:creationId xmlns:a16="http://schemas.microsoft.com/office/drawing/2014/main" id="{AC1C64F8-42E3-2629-11F0-C50B0D311095}"/>
                </a:ext>
              </a:extLst>
            </p:cNvPr>
            <p:cNvSpPr/>
            <p:nvPr/>
          </p:nvSpPr>
          <p:spPr>
            <a:xfrm>
              <a:off x="4648972"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69" name="Freeform: Shape 168">
              <a:extLst>
                <a:ext uri="{FF2B5EF4-FFF2-40B4-BE49-F238E27FC236}">
                  <a16:creationId xmlns:a16="http://schemas.microsoft.com/office/drawing/2014/main" id="{E1990569-B1DB-79FA-F2BD-27F36A534F70}"/>
                </a:ext>
              </a:extLst>
            </p:cNvPr>
            <p:cNvSpPr/>
            <p:nvPr/>
          </p:nvSpPr>
          <p:spPr>
            <a:xfrm>
              <a:off x="4486383" y="4284044"/>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sp>
          <p:nvSpPr>
            <p:cNvPr id="170" name="Freeform: Shape 169">
              <a:extLst>
                <a:ext uri="{FF2B5EF4-FFF2-40B4-BE49-F238E27FC236}">
                  <a16:creationId xmlns:a16="http://schemas.microsoft.com/office/drawing/2014/main" id="{E490A12D-A9D6-A68B-8576-8A95C6939302}"/>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3175" cap="flat">
              <a:solidFill>
                <a:srgbClr val="FFFFFF"/>
              </a:solidFill>
              <a:prstDash val="solid"/>
              <a:miter/>
            </a:ln>
          </p:spPr>
          <p:txBody>
            <a:bodyPr rtlCol="0" anchor="ctr"/>
            <a:lstStyle/>
            <a:p>
              <a:endParaRPr lang="en-NL">
                <a:latin typeface="Arial" panose="020B0604020202020204" pitchFamily="34" charset="0"/>
                <a:cs typeface="Arial" panose="020B0604020202020204" pitchFamily="34" charset="0"/>
              </a:endParaRPr>
            </a:p>
          </p:txBody>
        </p:sp>
      </p:grpSp>
      <p:sp>
        <p:nvSpPr>
          <p:cNvPr id="172" name="Footer Placeholder 7">
            <a:extLst>
              <a:ext uri="{FF2B5EF4-FFF2-40B4-BE49-F238E27FC236}">
                <a16:creationId xmlns:a16="http://schemas.microsoft.com/office/drawing/2014/main" id="{F3C1F8A8-3302-AADB-92B9-C9848FD25408}"/>
              </a:ext>
            </a:extLst>
          </p:cNvPr>
          <p:cNvSpPr>
            <a:spLocks noGrp="1"/>
          </p:cNvSpPr>
          <p:nvPr>
            <p:ph type="ftr" sz="quarter" idx="3"/>
          </p:nvPr>
        </p:nvSpPr>
        <p:spPr>
          <a:xfrm>
            <a:off x="539999" y="6553200"/>
            <a:ext cx="3343275"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4120136997"/>
      </p:ext>
    </p:extLst>
  </p:cSld>
  <p:clrMap bg1="lt1" tx1="dk1" bg2="lt2" tx2="dk2" accent1="accent1" accent2="accent2" accent3="accent3" accent4="accent4" accent5="accent5" accent6="accent6" hlink="hlink" folHlink="folHlink"/>
  <p:sldLayoutIdLst>
    <p:sldLayoutId id="2147488774" r:id="rId1"/>
    <p:sldLayoutId id="2147488775" r:id="rId2"/>
    <p:sldLayoutId id="2147488776" r:id="rId3"/>
    <p:sldLayoutId id="2147488777" r:id="rId4"/>
  </p:sldLayoutIdLst>
  <p:hf hdr="0" dt="0"/>
  <p:txStyles>
    <p:titleStyle>
      <a:lvl1pPr marL="0" indent="0" algn="l" rtl="0" eaLnBrk="1" fontAlgn="base" hangingPunct="1">
        <a:spcBef>
          <a:spcPct val="0"/>
        </a:spcBef>
        <a:spcAft>
          <a:spcPct val="0"/>
        </a:spcAft>
        <a:defRPr sz="1600" b="1" i="0">
          <a:solidFill>
            <a:srgbClr val="2041A6"/>
          </a:solidFill>
          <a:latin typeface="+mj-lt"/>
          <a:ea typeface="Arial Unicode MS" panose="020B0604020202020204" pitchFamily="34" charset="-128"/>
          <a:cs typeface="Arial" panose="020B0604020202020204" pitchFamily="34" charset="0"/>
        </a:defRPr>
      </a:lvl1pPr>
      <a:lvl2pPr algn="l" rtl="0" eaLnBrk="1" fontAlgn="base" hangingPunct="1">
        <a:spcBef>
          <a:spcPct val="0"/>
        </a:spcBef>
        <a:spcAft>
          <a:spcPct val="0"/>
        </a:spcAft>
        <a:defRPr sz="1600">
          <a:solidFill>
            <a:schemeClr val="bg2"/>
          </a:solidFill>
          <a:latin typeface="+mj-lt"/>
          <a:ea typeface="Arial" panose="020B0604020202020204" pitchFamily="34" charset="0"/>
          <a:cs typeface="Arial" pitchFamily="34" charset="0"/>
        </a:defRPr>
      </a:lvl2pPr>
      <a:lvl3pPr algn="l" rtl="0" eaLnBrk="1" fontAlgn="base" hangingPunct="1">
        <a:spcBef>
          <a:spcPct val="0"/>
        </a:spcBef>
        <a:spcAft>
          <a:spcPct val="0"/>
        </a:spcAft>
        <a:defRPr sz="1600" b="1">
          <a:solidFill>
            <a:srgbClr val="3366FF"/>
          </a:solidFill>
          <a:latin typeface="Arial" panose="020B0604020202020204" pitchFamily="34" charset="0"/>
          <a:ea typeface="Arial" panose="020B0604020202020204" pitchFamily="34" charset="0"/>
          <a:cs typeface="Arial" pitchFamily="34" charset="0"/>
        </a:defRPr>
      </a:lvl3pPr>
      <a:lvl4pPr algn="l" rtl="0" eaLnBrk="1" fontAlgn="base" hangingPunct="1">
        <a:spcBef>
          <a:spcPct val="0"/>
        </a:spcBef>
        <a:spcAft>
          <a:spcPct val="0"/>
        </a:spcAft>
        <a:defRPr sz="1600">
          <a:solidFill>
            <a:schemeClr val="bg2"/>
          </a:solidFill>
          <a:latin typeface="+mj-lt"/>
          <a:ea typeface="MS PGothic"/>
          <a:cs typeface="Arial" pitchFamily="34" charset="0"/>
        </a:defRPr>
      </a:lvl4pPr>
      <a:lvl5pPr algn="l" rtl="0" eaLnBrk="1" fontAlgn="base" hangingPunct="1">
        <a:spcBef>
          <a:spcPct val="0"/>
        </a:spcBef>
        <a:spcAft>
          <a:spcPct val="0"/>
        </a:spcAft>
        <a:defRPr sz="1600">
          <a:solidFill>
            <a:schemeClr val="bg2"/>
          </a:solidFill>
          <a:latin typeface="+mj-lt"/>
          <a:ea typeface="MS PGothic"/>
          <a:cs typeface="Arial" pitchFamily="34" charset="0"/>
        </a:defRPr>
      </a:lvl5pPr>
      <a:lvl6pPr marL="440284" algn="l" rtl="0" eaLnBrk="1" fontAlgn="base" hangingPunct="1">
        <a:spcBef>
          <a:spcPct val="0"/>
        </a:spcBef>
        <a:spcAft>
          <a:spcPct val="0"/>
        </a:spcAft>
        <a:defRPr sz="1600">
          <a:solidFill>
            <a:schemeClr val="bg2"/>
          </a:solidFill>
          <a:latin typeface="+mj-lt"/>
        </a:defRPr>
      </a:lvl6pPr>
      <a:lvl7pPr marL="880567" algn="ctr" rtl="0" eaLnBrk="1" fontAlgn="base" hangingPunct="1">
        <a:spcBef>
          <a:spcPct val="0"/>
        </a:spcBef>
        <a:spcAft>
          <a:spcPct val="0"/>
        </a:spcAft>
        <a:defRPr sz="1600">
          <a:solidFill>
            <a:schemeClr val="bg2"/>
          </a:solidFill>
          <a:latin typeface="+mj-lt"/>
        </a:defRPr>
      </a:lvl7pPr>
      <a:lvl8pPr marL="1320851" algn="ctr" rtl="0" eaLnBrk="1" fontAlgn="base" hangingPunct="1">
        <a:spcBef>
          <a:spcPct val="0"/>
        </a:spcBef>
        <a:spcAft>
          <a:spcPct val="0"/>
        </a:spcAft>
        <a:defRPr sz="1600">
          <a:solidFill>
            <a:schemeClr val="bg2"/>
          </a:solidFill>
          <a:latin typeface="+mj-lt"/>
        </a:defRPr>
      </a:lvl8pPr>
      <a:lvl9pPr marL="1761134" algn="l" rtl="0" eaLnBrk="1" fontAlgn="base" hangingPunct="1">
        <a:spcBef>
          <a:spcPct val="0"/>
        </a:spcBef>
        <a:spcAft>
          <a:spcPct val="0"/>
        </a:spcAft>
        <a:defRPr sz="1000">
          <a:solidFill>
            <a:schemeClr val="bg2"/>
          </a:solidFill>
          <a:latin typeface="+mj-lt"/>
        </a:defRPr>
      </a:lvl9pPr>
    </p:titleStyle>
    <p:bodyStyle>
      <a:lvl1pPr marL="0" indent="0" algn="l" rtl="0" eaLnBrk="1" fontAlgn="base" hangingPunct="1">
        <a:spcBef>
          <a:spcPts val="400"/>
        </a:spcBef>
        <a:spcAft>
          <a:spcPct val="0"/>
        </a:spcAft>
        <a:buClrTx/>
        <a:buSzPct val="100000"/>
        <a:buFont typeface="Arial" panose="020B0604020202020204" pitchFamily="34" charset="0"/>
        <a:buNone/>
        <a:defRPr sz="1400" b="0" i="0">
          <a:solidFill>
            <a:srgbClr val="2041A6"/>
          </a:solidFill>
          <a:latin typeface="+mn-lt"/>
          <a:ea typeface="Arial Unicode MS" panose="020B0604020202020204" pitchFamily="34" charset="-128"/>
          <a:cs typeface="Arial" panose="020B0604020202020204" pitchFamily="34" charset="0"/>
        </a:defRPr>
      </a:lvl1pPr>
      <a:lvl2pPr marL="285750" marR="0" indent="-285750" algn="l" defTabSz="914400" rtl="0" eaLnBrk="1" fontAlgn="base" latinLnBrk="0" hangingPunct="1">
        <a:lnSpc>
          <a:spcPct val="100000"/>
        </a:lnSpc>
        <a:spcBef>
          <a:spcPts val="400"/>
        </a:spcBef>
        <a:spcAft>
          <a:spcPct val="0"/>
        </a:spcAft>
        <a:buClr>
          <a:srgbClr val="2041A6"/>
        </a:buClr>
        <a:buSzPct val="70000"/>
        <a:buFont typeface="Wingdings" panose="05000000000000000000" pitchFamily="2" charset="2"/>
        <a:buChar char="l"/>
        <a:tabLst/>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2pPr>
      <a:lvl3pPr marL="546100" indent="-266700" algn="l" rtl="0" eaLnBrk="1" fontAlgn="base" hangingPunct="1">
        <a:spcBef>
          <a:spcPts val="400"/>
        </a:spcBef>
        <a:spcAft>
          <a:spcPct val="0"/>
        </a:spcAft>
        <a:buClrTx/>
        <a:buSzPct val="65000"/>
        <a:buFont typeface="Wingdings" panose="05000000000000000000"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3pPr>
      <a:lvl4pPr marL="806450" indent="-266700" algn="l" rtl="0" eaLnBrk="1" fontAlgn="base" hangingPunct="1">
        <a:spcBef>
          <a:spcPts val="400"/>
        </a:spcBef>
        <a:spcAft>
          <a:spcPct val="0"/>
        </a:spcAft>
        <a:buClrTx/>
        <a:buFont typeface="Wingdings"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4pPr>
      <a:lvl5pPr marL="1111250" indent="-29210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Arial Unicode MS" panose="020B0604020202020204" pitchFamily="34" charset="-128"/>
          <a:cs typeface="Arial Unicode MS" panose="020B0604020202020204" pitchFamily="34" charset="-128"/>
        </a:defRPr>
      </a:lvl5pPr>
      <a:lvl6pPr marL="1435100" indent="-31115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ＭＳ Ｐゴシック" pitchFamily="-64" charset="-128"/>
        </a:defRPr>
      </a:lvl6pPr>
      <a:lvl7pPr marL="2861843"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7pPr>
      <a:lvl8pPr marL="3302127"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8pPr>
      <a:lvl9pPr marL="3742411"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9pPr>
    </p:bodyStyle>
    <p:otherStyle>
      <a:defPPr>
        <a:defRPr lang="fr-FR"/>
      </a:defPPr>
      <a:lvl1pPr marL="0" algn="l" defTabSz="440284" rtl="0" eaLnBrk="1" latinLnBrk="0" hangingPunct="1">
        <a:defRPr sz="1733" kern="1200">
          <a:solidFill>
            <a:schemeClr val="tx1"/>
          </a:solidFill>
          <a:latin typeface="+mn-lt"/>
          <a:ea typeface="+mn-ea"/>
          <a:cs typeface="+mn-cs"/>
        </a:defRPr>
      </a:lvl1pPr>
      <a:lvl2pPr marL="440284" algn="l" defTabSz="440284" rtl="0" eaLnBrk="1" latinLnBrk="0" hangingPunct="1">
        <a:defRPr sz="1733" kern="1200">
          <a:solidFill>
            <a:schemeClr val="tx1"/>
          </a:solidFill>
          <a:latin typeface="+mn-lt"/>
          <a:ea typeface="+mn-ea"/>
          <a:cs typeface="+mn-cs"/>
        </a:defRPr>
      </a:lvl2pPr>
      <a:lvl3pPr marL="880567" algn="l" defTabSz="440284" rtl="0" eaLnBrk="1" latinLnBrk="0" hangingPunct="1">
        <a:defRPr sz="1733" kern="1200">
          <a:solidFill>
            <a:schemeClr val="tx1"/>
          </a:solidFill>
          <a:latin typeface="+mn-lt"/>
          <a:ea typeface="+mn-ea"/>
          <a:cs typeface="+mn-cs"/>
        </a:defRPr>
      </a:lvl3pPr>
      <a:lvl4pPr marL="1320851" algn="l" defTabSz="440284" rtl="0" eaLnBrk="1" latinLnBrk="0" hangingPunct="1">
        <a:defRPr sz="1733" kern="1200">
          <a:solidFill>
            <a:schemeClr val="tx1"/>
          </a:solidFill>
          <a:latin typeface="+mn-lt"/>
          <a:ea typeface="+mn-ea"/>
          <a:cs typeface="+mn-cs"/>
        </a:defRPr>
      </a:lvl4pPr>
      <a:lvl5pPr marL="1761134" algn="l" defTabSz="440284" rtl="0" eaLnBrk="1" latinLnBrk="0" hangingPunct="1">
        <a:defRPr sz="1733" kern="1200">
          <a:solidFill>
            <a:schemeClr val="tx1"/>
          </a:solidFill>
          <a:latin typeface="+mn-lt"/>
          <a:ea typeface="+mn-ea"/>
          <a:cs typeface="+mn-cs"/>
        </a:defRPr>
      </a:lvl5pPr>
      <a:lvl6pPr marL="2201418" algn="l" defTabSz="440284" rtl="0" eaLnBrk="1" latinLnBrk="0" hangingPunct="1">
        <a:defRPr sz="1733" kern="1200">
          <a:solidFill>
            <a:schemeClr val="tx1"/>
          </a:solidFill>
          <a:latin typeface="+mn-lt"/>
          <a:ea typeface="+mn-ea"/>
          <a:cs typeface="+mn-cs"/>
        </a:defRPr>
      </a:lvl6pPr>
      <a:lvl7pPr marL="2641702" algn="l" defTabSz="440284" rtl="0" eaLnBrk="1" latinLnBrk="0" hangingPunct="1">
        <a:defRPr sz="1733" kern="1200">
          <a:solidFill>
            <a:schemeClr val="tx1"/>
          </a:solidFill>
          <a:latin typeface="+mn-lt"/>
          <a:ea typeface="+mn-ea"/>
          <a:cs typeface="+mn-cs"/>
        </a:defRPr>
      </a:lvl7pPr>
      <a:lvl8pPr marL="3081985" algn="l" defTabSz="440284" rtl="0" eaLnBrk="1" latinLnBrk="0" hangingPunct="1">
        <a:defRPr sz="1733" kern="1200">
          <a:solidFill>
            <a:schemeClr val="tx1"/>
          </a:solidFill>
          <a:latin typeface="+mn-lt"/>
          <a:ea typeface="+mn-ea"/>
          <a:cs typeface="+mn-cs"/>
        </a:defRPr>
      </a:lvl8pPr>
      <a:lvl9pPr marL="3522269" algn="l" defTabSz="440284"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0">
          <p15:clr>
            <a:srgbClr val="F26B43"/>
          </p15:clr>
        </p15:guide>
        <p15:guide id="2" pos="6000">
          <p15:clr>
            <a:srgbClr val="F26B43"/>
          </p15:clr>
        </p15:guide>
        <p15:guide id="3" orient="horz" pos="663">
          <p15:clr>
            <a:srgbClr val="F26B43"/>
          </p15:clr>
        </p15:guide>
        <p15:guide id="4" pos="149">
          <p15:clr>
            <a:srgbClr val="F26B43"/>
          </p15:clr>
        </p15:guide>
        <p15:guide id="5" orient="horz" pos="411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DB3CAF3-C762-534F-ADB5-DB2B0740A3D0}"/>
              </a:ext>
            </a:extLst>
          </p:cNvPr>
          <p:cNvGraphicFramePr>
            <a:graphicFrameLocks/>
          </p:cNvGraphicFramePr>
          <p:nvPr userDrawn="1">
            <p:custDataLst>
              <p:tags r:id="rId6"/>
            </p:custDataLst>
            <p:extLst>
              <p:ext uri="{D42A27DB-BD31-4B8C-83A1-F6EECF244321}">
                <p14:modId xmlns:p14="http://schemas.microsoft.com/office/powerpoint/2010/main" val="367381448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Object 5" hidden="1">
                        <a:extLst>
                          <a:ext uri="{FF2B5EF4-FFF2-40B4-BE49-F238E27FC236}">
                            <a16:creationId xmlns:a16="http://schemas.microsoft.com/office/drawing/2014/main" id="{1DB3CAF3-C762-534F-ADB5-DB2B0740A3D0}"/>
                          </a:ext>
                        </a:extLst>
                      </p:cNvPr>
                      <p:cNvPicPr/>
                      <p:nvPr/>
                    </p:nvPicPr>
                    <p:blipFill>
                      <a:blip r:embed="rId8"/>
                      <a:stretch>
                        <a:fillRect/>
                      </a:stretch>
                    </p:blipFill>
                    <p:spPr>
                      <a:xfrm>
                        <a:off x="1588" y="1588"/>
                        <a:ext cx="1227"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D05AA23E-9F3B-4705-91CC-5E7E5423DC71}"/>
              </a:ext>
            </a:extLst>
          </p:cNvPr>
          <p:cNvPicPr>
            <a:picLocks noChangeAspect="1"/>
          </p:cNvPicPr>
          <p:nvPr userDrawn="1"/>
        </p:nvPicPr>
        <p:blipFill>
          <a:blip r:embed="rId9"/>
          <a:stretch>
            <a:fillRect/>
          </a:stretch>
        </p:blipFill>
        <p:spPr>
          <a:xfrm>
            <a:off x="0" y="0"/>
            <a:ext cx="9906000" cy="835819"/>
          </a:xfrm>
          <a:prstGeom prst="rect">
            <a:avLst/>
          </a:prstGeom>
        </p:spPr>
      </p:pic>
      <p:sp>
        <p:nvSpPr>
          <p:cNvPr id="2" name="Espace réservé du numéro de diapositive 1"/>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dirty="0"/>
          </a:p>
        </p:txBody>
      </p:sp>
      <p:sp>
        <p:nvSpPr>
          <p:cNvPr id="5" name="Title Placeholder 4"/>
          <p:cNvSpPr>
            <a:spLocks noGrp="1"/>
          </p:cNvSpPr>
          <p:nvPr>
            <p:ph type="title"/>
          </p:nvPr>
        </p:nvSpPr>
        <p:spPr>
          <a:xfrm>
            <a:off x="523876" y="108000"/>
            <a:ext cx="8560050" cy="336550"/>
          </a:xfrm>
          <a:prstGeom prst="rect">
            <a:avLst/>
          </a:prstGeom>
        </p:spPr>
        <p:txBody>
          <a:bodyPr vert="horz" lIns="72000" tIns="36000" rIns="72000" bIns="36000" rtlCol="0" anchor="t">
            <a:noAutofit/>
          </a:bodyPr>
          <a:lstStyle/>
          <a:p>
            <a:pPr lvl="0"/>
            <a:r>
              <a:rPr lang="en-US" dirty="0"/>
              <a:t>Click to edit Master title style</a:t>
            </a:r>
            <a:endParaRPr lang="nl-NL" dirty="0"/>
          </a:p>
        </p:txBody>
      </p:sp>
      <p:sp>
        <p:nvSpPr>
          <p:cNvPr id="3" name="Text Placeholder 2"/>
          <p:cNvSpPr>
            <a:spLocks noGrp="1"/>
          </p:cNvSpPr>
          <p:nvPr>
            <p:ph type="body" idx="1"/>
          </p:nvPr>
        </p:nvSpPr>
        <p:spPr>
          <a:xfrm>
            <a:off x="523875" y="1080000"/>
            <a:ext cx="9001125" cy="4351338"/>
          </a:xfrm>
          <a:prstGeom prst="rect">
            <a:avLst/>
          </a:prstGeom>
        </p:spPr>
        <p:txBody>
          <a:bodyPr vert="horz" lIns="91440" tIns="45720" rIns="91440" bIns="45720" rtlCol="0">
            <a:noAutofit/>
          </a:bodyPr>
          <a:lstStyle/>
          <a:p>
            <a:pPr lvl="0"/>
            <a:r>
              <a:rPr lang="en-US" dirty="0"/>
              <a:t>Edit Master text styles</a:t>
            </a:r>
          </a:p>
          <a:p>
            <a:pPr lvl="1"/>
            <a:r>
              <a:rPr lang="en-US" dirty="0"/>
              <a:t>[Add text]</a:t>
            </a:r>
          </a:p>
          <a:p>
            <a:pPr lvl="2"/>
            <a:r>
              <a:rPr lang="en-US" dirty="0"/>
              <a:t>[Add text]</a:t>
            </a:r>
          </a:p>
          <a:p>
            <a:pPr lvl="3"/>
            <a:r>
              <a:rPr lang="en-US" dirty="0"/>
              <a:t>[Add text]</a:t>
            </a:r>
          </a:p>
        </p:txBody>
      </p:sp>
      <p:grpSp>
        <p:nvGrpSpPr>
          <p:cNvPr id="45" name="Graphic 3">
            <a:extLst>
              <a:ext uri="{FF2B5EF4-FFF2-40B4-BE49-F238E27FC236}">
                <a16:creationId xmlns:a16="http://schemas.microsoft.com/office/drawing/2014/main" id="{56B033C0-3928-468B-8CF6-1496F52E0712}"/>
              </a:ext>
            </a:extLst>
          </p:cNvPr>
          <p:cNvGrpSpPr>
            <a:grpSpLocks noChangeAspect="1"/>
          </p:cNvGrpSpPr>
          <p:nvPr userDrawn="1"/>
        </p:nvGrpSpPr>
        <p:grpSpPr>
          <a:xfrm>
            <a:off x="8929267" y="22124"/>
            <a:ext cx="855679" cy="790433"/>
            <a:chOff x="75454" y="-24876"/>
            <a:chExt cx="6367081" cy="5881591"/>
          </a:xfrm>
        </p:grpSpPr>
        <p:sp>
          <p:nvSpPr>
            <p:cNvPr id="47" name="Freeform: Shape 46">
              <a:extLst>
                <a:ext uri="{FF2B5EF4-FFF2-40B4-BE49-F238E27FC236}">
                  <a16:creationId xmlns:a16="http://schemas.microsoft.com/office/drawing/2014/main" id="{8FFBD3D4-4671-45AB-B604-0CEAAC63B7C9}"/>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8" name="Freeform: Shape 47">
              <a:extLst>
                <a:ext uri="{FF2B5EF4-FFF2-40B4-BE49-F238E27FC236}">
                  <a16:creationId xmlns:a16="http://schemas.microsoft.com/office/drawing/2014/main" id="{70E968C3-6094-4563-9C29-65EB27A50039}"/>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9" name="Freeform: Shape 48">
              <a:extLst>
                <a:ext uri="{FF2B5EF4-FFF2-40B4-BE49-F238E27FC236}">
                  <a16:creationId xmlns:a16="http://schemas.microsoft.com/office/drawing/2014/main" id="{55A31E9F-A94F-45F8-BF93-D84A8C6DA807}"/>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0" name="Freeform: Shape 49">
              <a:extLst>
                <a:ext uri="{FF2B5EF4-FFF2-40B4-BE49-F238E27FC236}">
                  <a16:creationId xmlns:a16="http://schemas.microsoft.com/office/drawing/2014/main" id="{C2DB8481-8B23-479A-9514-240E6508D49C}"/>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1" name="Freeform: Shape 50">
              <a:extLst>
                <a:ext uri="{FF2B5EF4-FFF2-40B4-BE49-F238E27FC236}">
                  <a16:creationId xmlns:a16="http://schemas.microsoft.com/office/drawing/2014/main" id="{20BC56EA-7519-4612-A39E-81EBB7DD740C}"/>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2" name="Freeform: Shape 51">
              <a:extLst>
                <a:ext uri="{FF2B5EF4-FFF2-40B4-BE49-F238E27FC236}">
                  <a16:creationId xmlns:a16="http://schemas.microsoft.com/office/drawing/2014/main" id="{63C56C61-7E4E-4C7A-8C28-8EC4584AD35D}"/>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3" name="Freeform: Shape 52">
              <a:extLst>
                <a:ext uri="{FF2B5EF4-FFF2-40B4-BE49-F238E27FC236}">
                  <a16:creationId xmlns:a16="http://schemas.microsoft.com/office/drawing/2014/main" id="{4805347C-EEE8-4911-8713-96A3756D3ABD}"/>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4" name="Freeform: Shape 53">
              <a:extLst>
                <a:ext uri="{FF2B5EF4-FFF2-40B4-BE49-F238E27FC236}">
                  <a16:creationId xmlns:a16="http://schemas.microsoft.com/office/drawing/2014/main" id="{FB9ADC9D-67CE-485B-9843-09372F3614C1}"/>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5" name="Freeform: Shape 54">
              <a:extLst>
                <a:ext uri="{FF2B5EF4-FFF2-40B4-BE49-F238E27FC236}">
                  <a16:creationId xmlns:a16="http://schemas.microsoft.com/office/drawing/2014/main" id="{47B7A1B4-FD2D-44A8-A32B-03E30BD09CF7}"/>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6" name="Freeform: Shape 55">
              <a:extLst>
                <a:ext uri="{FF2B5EF4-FFF2-40B4-BE49-F238E27FC236}">
                  <a16:creationId xmlns:a16="http://schemas.microsoft.com/office/drawing/2014/main" id="{577E858F-FC3D-459D-84E3-39455C9A7343}"/>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7" name="Freeform: Shape 56">
              <a:extLst>
                <a:ext uri="{FF2B5EF4-FFF2-40B4-BE49-F238E27FC236}">
                  <a16:creationId xmlns:a16="http://schemas.microsoft.com/office/drawing/2014/main" id="{4D18E699-492E-4A0A-8F83-20CA3D9275C1}"/>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8" name="Freeform: Shape 57">
              <a:extLst>
                <a:ext uri="{FF2B5EF4-FFF2-40B4-BE49-F238E27FC236}">
                  <a16:creationId xmlns:a16="http://schemas.microsoft.com/office/drawing/2014/main" id="{D57D48E2-D36D-4C65-8FB4-4F27AF98A90F}"/>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59" name="Freeform: Shape 58">
              <a:extLst>
                <a:ext uri="{FF2B5EF4-FFF2-40B4-BE49-F238E27FC236}">
                  <a16:creationId xmlns:a16="http://schemas.microsoft.com/office/drawing/2014/main" id="{CC95BA71-F64B-4E49-913A-83C7DB7E2B10}"/>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0" name="Freeform: Shape 59">
              <a:extLst>
                <a:ext uri="{FF2B5EF4-FFF2-40B4-BE49-F238E27FC236}">
                  <a16:creationId xmlns:a16="http://schemas.microsoft.com/office/drawing/2014/main" id="{8EA42EC0-CC00-472D-9C59-C262992F99D9}"/>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1" name="Freeform: Shape 60">
              <a:extLst>
                <a:ext uri="{FF2B5EF4-FFF2-40B4-BE49-F238E27FC236}">
                  <a16:creationId xmlns:a16="http://schemas.microsoft.com/office/drawing/2014/main" id="{D8036831-E3F9-413C-82F8-1AAE8176253E}"/>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2" name="Freeform: Shape 61">
              <a:extLst>
                <a:ext uri="{FF2B5EF4-FFF2-40B4-BE49-F238E27FC236}">
                  <a16:creationId xmlns:a16="http://schemas.microsoft.com/office/drawing/2014/main" id="{97E700EE-8996-4E37-AAEB-1EB990B7019B}"/>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3" name="Freeform: Shape 62">
              <a:extLst>
                <a:ext uri="{FF2B5EF4-FFF2-40B4-BE49-F238E27FC236}">
                  <a16:creationId xmlns:a16="http://schemas.microsoft.com/office/drawing/2014/main" id="{6413D5FD-88A1-4E99-8BF3-01C6F0698E93}"/>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4" name="Freeform: Shape 63">
              <a:extLst>
                <a:ext uri="{FF2B5EF4-FFF2-40B4-BE49-F238E27FC236}">
                  <a16:creationId xmlns:a16="http://schemas.microsoft.com/office/drawing/2014/main" id="{D11FD7DF-3CC7-4E66-9DD8-A15D26C32876}"/>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5" name="Freeform: Shape 64">
              <a:extLst>
                <a:ext uri="{FF2B5EF4-FFF2-40B4-BE49-F238E27FC236}">
                  <a16:creationId xmlns:a16="http://schemas.microsoft.com/office/drawing/2014/main" id="{5533A543-785C-48BD-ADF0-7CBB79F446CD}"/>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6" name="Freeform: Shape 65">
              <a:extLst>
                <a:ext uri="{FF2B5EF4-FFF2-40B4-BE49-F238E27FC236}">
                  <a16:creationId xmlns:a16="http://schemas.microsoft.com/office/drawing/2014/main" id="{DF251ECA-FFEA-4F2C-9464-2E5641CE9989}"/>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7" name="Freeform: Shape 66">
              <a:extLst>
                <a:ext uri="{FF2B5EF4-FFF2-40B4-BE49-F238E27FC236}">
                  <a16:creationId xmlns:a16="http://schemas.microsoft.com/office/drawing/2014/main" id="{18B987F5-EBC0-43E8-B606-0AC7F7AE8A40}"/>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8" name="Freeform: Shape 67">
              <a:extLst>
                <a:ext uri="{FF2B5EF4-FFF2-40B4-BE49-F238E27FC236}">
                  <a16:creationId xmlns:a16="http://schemas.microsoft.com/office/drawing/2014/main" id="{4BAD3166-2690-4E5E-BEB1-1C4DA794B9C2}"/>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69" name="Freeform: Shape 68">
              <a:extLst>
                <a:ext uri="{FF2B5EF4-FFF2-40B4-BE49-F238E27FC236}">
                  <a16:creationId xmlns:a16="http://schemas.microsoft.com/office/drawing/2014/main" id="{3F5D6D0C-AA48-4000-8CF4-536B6532A88B}"/>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0" name="Freeform: Shape 69">
              <a:extLst>
                <a:ext uri="{FF2B5EF4-FFF2-40B4-BE49-F238E27FC236}">
                  <a16:creationId xmlns:a16="http://schemas.microsoft.com/office/drawing/2014/main" id="{CE9D3C97-CCCA-4A9A-A7CB-D3860EDBD247}"/>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1" name="Freeform: Shape 70">
              <a:extLst>
                <a:ext uri="{FF2B5EF4-FFF2-40B4-BE49-F238E27FC236}">
                  <a16:creationId xmlns:a16="http://schemas.microsoft.com/office/drawing/2014/main" id="{EB67E3B8-E59E-4483-8281-B69EA50C41F3}"/>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2" name="Freeform: Shape 71">
              <a:extLst>
                <a:ext uri="{FF2B5EF4-FFF2-40B4-BE49-F238E27FC236}">
                  <a16:creationId xmlns:a16="http://schemas.microsoft.com/office/drawing/2014/main" id="{8A3E5852-F6AA-45E3-A2C0-3E71F79A6554}"/>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3" name="Freeform: Shape 72">
              <a:extLst>
                <a:ext uri="{FF2B5EF4-FFF2-40B4-BE49-F238E27FC236}">
                  <a16:creationId xmlns:a16="http://schemas.microsoft.com/office/drawing/2014/main" id="{AF4DA893-5D5A-4489-A2A8-083227624CFF}"/>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4" name="Freeform: Shape 73">
              <a:extLst>
                <a:ext uri="{FF2B5EF4-FFF2-40B4-BE49-F238E27FC236}">
                  <a16:creationId xmlns:a16="http://schemas.microsoft.com/office/drawing/2014/main" id="{4B519E33-07A0-4069-ACAA-B67B710CD6A1}"/>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5" name="Freeform: Shape 74">
              <a:extLst>
                <a:ext uri="{FF2B5EF4-FFF2-40B4-BE49-F238E27FC236}">
                  <a16:creationId xmlns:a16="http://schemas.microsoft.com/office/drawing/2014/main" id="{81C386AB-91B8-4AAD-8BEE-4DEC5D3BFA02}"/>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6" name="Freeform: Shape 75">
              <a:extLst>
                <a:ext uri="{FF2B5EF4-FFF2-40B4-BE49-F238E27FC236}">
                  <a16:creationId xmlns:a16="http://schemas.microsoft.com/office/drawing/2014/main" id="{ADBE45A6-1754-4E48-8162-FDC37FDF368B}"/>
                </a:ext>
              </a:extLst>
            </p:cNvPr>
            <p:cNvSpPr/>
            <p:nvPr/>
          </p:nvSpPr>
          <p:spPr>
            <a:xfrm>
              <a:off x="2597578" y="3391266"/>
              <a:ext cx="633889" cy="428600"/>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7" name="Freeform: Shape 76">
              <a:extLst>
                <a:ext uri="{FF2B5EF4-FFF2-40B4-BE49-F238E27FC236}">
                  <a16:creationId xmlns:a16="http://schemas.microsoft.com/office/drawing/2014/main" id="{62F51B9B-4E03-4045-B10D-5D366682E2F4}"/>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8" name="Freeform: Shape 77">
              <a:extLst>
                <a:ext uri="{FF2B5EF4-FFF2-40B4-BE49-F238E27FC236}">
                  <a16:creationId xmlns:a16="http://schemas.microsoft.com/office/drawing/2014/main" id="{A1A71930-64E4-44CF-BCC5-2C1AA1D05337}"/>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1" name="Freeform: Shape 80">
              <a:extLst>
                <a:ext uri="{FF2B5EF4-FFF2-40B4-BE49-F238E27FC236}">
                  <a16:creationId xmlns:a16="http://schemas.microsoft.com/office/drawing/2014/main" id="{7DB9E8EB-2B5D-4391-9D44-13E2D271D45A}"/>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2" name="Freeform: Shape 81">
              <a:extLst>
                <a:ext uri="{FF2B5EF4-FFF2-40B4-BE49-F238E27FC236}">
                  <a16:creationId xmlns:a16="http://schemas.microsoft.com/office/drawing/2014/main" id="{2A319A01-1506-48E7-8264-66BC09F1C34C}"/>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3" name="Freeform: Shape 82">
              <a:extLst>
                <a:ext uri="{FF2B5EF4-FFF2-40B4-BE49-F238E27FC236}">
                  <a16:creationId xmlns:a16="http://schemas.microsoft.com/office/drawing/2014/main" id="{ACC3D5D9-F647-479C-8F4E-492E0219DACE}"/>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0" name="Freeform: Shape 119">
              <a:extLst>
                <a:ext uri="{FF2B5EF4-FFF2-40B4-BE49-F238E27FC236}">
                  <a16:creationId xmlns:a16="http://schemas.microsoft.com/office/drawing/2014/main" id="{22FCF579-D6C2-4B89-B667-A6F686154050}"/>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1" name="Freeform: Shape 120">
              <a:extLst>
                <a:ext uri="{FF2B5EF4-FFF2-40B4-BE49-F238E27FC236}">
                  <a16:creationId xmlns:a16="http://schemas.microsoft.com/office/drawing/2014/main" id="{1B5151B4-4356-44BA-84DE-1C04644E6D16}"/>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2" name="Freeform: Shape 121">
              <a:extLst>
                <a:ext uri="{FF2B5EF4-FFF2-40B4-BE49-F238E27FC236}">
                  <a16:creationId xmlns:a16="http://schemas.microsoft.com/office/drawing/2014/main" id="{2196E3EC-3083-4807-880D-1039E101BB0A}"/>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3" name="Freeform: Shape 122">
              <a:extLst>
                <a:ext uri="{FF2B5EF4-FFF2-40B4-BE49-F238E27FC236}">
                  <a16:creationId xmlns:a16="http://schemas.microsoft.com/office/drawing/2014/main" id="{C6862D5D-B4FD-494B-8DB6-CCE1245FA70B}"/>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4" name="Freeform: Shape 123">
              <a:extLst>
                <a:ext uri="{FF2B5EF4-FFF2-40B4-BE49-F238E27FC236}">
                  <a16:creationId xmlns:a16="http://schemas.microsoft.com/office/drawing/2014/main" id="{BDEF878B-2EEC-44BB-BEB4-3E3EBB217931}"/>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5" name="Freeform: Shape 124">
              <a:extLst>
                <a:ext uri="{FF2B5EF4-FFF2-40B4-BE49-F238E27FC236}">
                  <a16:creationId xmlns:a16="http://schemas.microsoft.com/office/drawing/2014/main" id="{015E406B-7ED7-4D8F-8453-9FB621679AD5}"/>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6" name="Freeform: Shape 125">
              <a:extLst>
                <a:ext uri="{FF2B5EF4-FFF2-40B4-BE49-F238E27FC236}">
                  <a16:creationId xmlns:a16="http://schemas.microsoft.com/office/drawing/2014/main" id="{FDA9CE58-0B13-4CCA-AEB4-660DF867DAE3}"/>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7" name="Freeform: Shape 126">
              <a:extLst>
                <a:ext uri="{FF2B5EF4-FFF2-40B4-BE49-F238E27FC236}">
                  <a16:creationId xmlns:a16="http://schemas.microsoft.com/office/drawing/2014/main" id="{81C07194-EC3B-408A-AFC7-945F624F9FBE}"/>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8" name="Freeform: Shape 127">
              <a:extLst>
                <a:ext uri="{FF2B5EF4-FFF2-40B4-BE49-F238E27FC236}">
                  <a16:creationId xmlns:a16="http://schemas.microsoft.com/office/drawing/2014/main" id="{6B2906E9-2D4B-4CB3-AE59-72F915171DA2}"/>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9" name="Freeform: Shape 128">
              <a:extLst>
                <a:ext uri="{FF2B5EF4-FFF2-40B4-BE49-F238E27FC236}">
                  <a16:creationId xmlns:a16="http://schemas.microsoft.com/office/drawing/2014/main" id="{51D0CF0F-4233-4970-B46B-65DA292542AA}"/>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0" name="Freeform: Shape 129">
              <a:extLst>
                <a:ext uri="{FF2B5EF4-FFF2-40B4-BE49-F238E27FC236}">
                  <a16:creationId xmlns:a16="http://schemas.microsoft.com/office/drawing/2014/main" id="{F365C1AE-BE6C-4275-82BA-282E4009909E}"/>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1" name="Freeform: Shape 130">
              <a:extLst>
                <a:ext uri="{FF2B5EF4-FFF2-40B4-BE49-F238E27FC236}">
                  <a16:creationId xmlns:a16="http://schemas.microsoft.com/office/drawing/2014/main" id="{2B3D20F9-63D4-4DC8-9C2C-A0EE3A910E57}"/>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2" name="Freeform: Shape 131">
              <a:extLst>
                <a:ext uri="{FF2B5EF4-FFF2-40B4-BE49-F238E27FC236}">
                  <a16:creationId xmlns:a16="http://schemas.microsoft.com/office/drawing/2014/main" id="{AC70116A-7652-4811-8D66-234C32436A2F}"/>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3" name="Freeform: Shape 132">
              <a:extLst>
                <a:ext uri="{FF2B5EF4-FFF2-40B4-BE49-F238E27FC236}">
                  <a16:creationId xmlns:a16="http://schemas.microsoft.com/office/drawing/2014/main" id="{B3880A1B-9EB4-45B9-9C91-A7B0300BDEE2}"/>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4" name="Freeform: Shape 133">
              <a:extLst>
                <a:ext uri="{FF2B5EF4-FFF2-40B4-BE49-F238E27FC236}">
                  <a16:creationId xmlns:a16="http://schemas.microsoft.com/office/drawing/2014/main" id="{5BC2B00C-9F8A-4C22-AADA-E14BA6C13698}"/>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5" name="Freeform: Shape 134">
              <a:extLst>
                <a:ext uri="{FF2B5EF4-FFF2-40B4-BE49-F238E27FC236}">
                  <a16:creationId xmlns:a16="http://schemas.microsoft.com/office/drawing/2014/main" id="{A918E8A8-378C-4B35-8CB9-04D03B86D1E2}"/>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grpSp>
      <p:sp>
        <p:nvSpPr>
          <p:cNvPr id="8" name="Footer Placeholder 7">
            <a:extLst>
              <a:ext uri="{FF2B5EF4-FFF2-40B4-BE49-F238E27FC236}">
                <a16:creationId xmlns:a16="http://schemas.microsoft.com/office/drawing/2014/main" id="{5628CF29-3142-8B4B-BA3F-FDB831D3CA22}"/>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spTree>
    <p:extLst>
      <p:ext uri="{BB962C8B-B14F-4D97-AF65-F5344CB8AC3E}">
        <p14:creationId xmlns:p14="http://schemas.microsoft.com/office/powerpoint/2010/main" val="1945661915"/>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Lst>
  <p:hf hdr="0" dt="0"/>
  <p:txStyles>
    <p:titleStyle>
      <a:lvl1pPr marL="0" indent="0" algn="l" rtl="0" eaLnBrk="1" fontAlgn="base" hangingPunct="1">
        <a:spcBef>
          <a:spcPct val="0"/>
        </a:spcBef>
        <a:spcAft>
          <a:spcPct val="0"/>
        </a:spcAft>
        <a:defRPr sz="1600" b="1" i="0">
          <a:solidFill>
            <a:srgbClr val="3366FF"/>
          </a:solidFill>
          <a:latin typeface="+mj-lt"/>
          <a:ea typeface="Arial Unicode MS" panose="020B0604020202020204" pitchFamily="34" charset="-128"/>
          <a:cs typeface="Arial" panose="020B0604020202020204" pitchFamily="34" charset="0"/>
        </a:defRPr>
      </a:lvl1pPr>
      <a:lvl2pPr algn="l" rtl="0" eaLnBrk="1" fontAlgn="base" hangingPunct="1">
        <a:spcBef>
          <a:spcPct val="0"/>
        </a:spcBef>
        <a:spcAft>
          <a:spcPct val="0"/>
        </a:spcAft>
        <a:defRPr sz="1600">
          <a:solidFill>
            <a:schemeClr val="bg2"/>
          </a:solidFill>
          <a:latin typeface="+mj-lt"/>
          <a:ea typeface="Arial" panose="020B0604020202020204" pitchFamily="34" charset="0"/>
          <a:cs typeface="Arial" pitchFamily="34" charset="0"/>
        </a:defRPr>
      </a:lvl2pPr>
      <a:lvl3pPr algn="l" rtl="0" eaLnBrk="1" fontAlgn="base" hangingPunct="1">
        <a:spcBef>
          <a:spcPct val="0"/>
        </a:spcBef>
        <a:spcAft>
          <a:spcPct val="0"/>
        </a:spcAft>
        <a:defRPr sz="1600" b="1">
          <a:solidFill>
            <a:srgbClr val="3366FF"/>
          </a:solidFill>
          <a:latin typeface="Arial" panose="020B0604020202020204" pitchFamily="34" charset="0"/>
          <a:ea typeface="Arial" panose="020B0604020202020204" pitchFamily="34" charset="0"/>
          <a:cs typeface="Arial" pitchFamily="34" charset="0"/>
        </a:defRPr>
      </a:lvl3pPr>
      <a:lvl4pPr algn="l" rtl="0" eaLnBrk="1" fontAlgn="base" hangingPunct="1">
        <a:spcBef>
          <a:spcPct val="0"/>
        </a:spcBef>
        <a:spcAft>
          <a:spcPct val="0"/>
        </a:spcAft>
        <a:defRPr sz="1600">
          <a:solidFill>
            <a:schemeClr val="bg2"/>
          </a:solidFill>
          <a:latin typeface="+mj-lt"/>
          <a:ea typeface="MS PGothic"/>
          <a:cs typeface="Arial" pitchFamily="34" charset="0"/>
        </a:defRPr>
      </a:lvl4pPr>
      <a:lvl5pPr algn="l" rtl="0" eaLnBrk="1" fontAlgn="base" hangingPunct="1">
        <a:spcBef>
          <a:spcPct val="0"/>
        </a:spcBef>
        <a:spcAft>
          <a:spcPct val="0"/>
        </a:spcAft>
        <a:defRPr sz="1600">
          <a:solidFill>
            <a:schemeClr val="bg2"/>
          </a:solidFill>
          <a:latin typeface="+mj-lt"/>
          <a:ea typeface="MS PGothic"/>
          <a:cs typeface="Arial" pitchFamily="34" charset="0"/>
        </a:defRPr>
      </a:lvl5pPr>
      <a:lvl6pPr marL="440284" algn="l" rtl="0" eaLnBrk="1" fontAlgn="base" hangingPunct="1">
        <a:spcBef>
          <a:spcPct val="0"/>
        </a:spcBef>
        <a:spcAft>
          <a:spcPct val="0"/>
        </a:spcAft>
        <a:defRPr sz="1600">
          <a:solidFill>
            <a:schemeClr val="bg2"/>
          </a:solidFill>
          <a:latin typeface="+mj-lt"/>
        </a:defRPr>
      </a:lvl6pPr>
      <a:lvl7pPr marL="880567" algn="ctr" rtl="0" eaLnBrk="1" fontAlgn="base" hangingPunct="1">
        <a:spcBef>
          <a:spcPct val="0"/>
        </a:spcBef>
        <a:spcAft>
          <a:spcPct val="0"/>
        </a:spcAft>
        <a:defRPr sz="1600">
          <a:solidFill>
            <a:schemeClr val="bg2"/>
          </a:solidFill>
          <a:latin typeface="+mj-lt"/>
        </a:defRPr>
      </a:lvl7pPr>
      <a:lvl8pPr marL="1320851" algn="ctr" rtl="0" eaLnBrk="1" fontAlgn="base" hangingPunct="1">
        <a:spcBef>
          <a:spcPct val="0"/>
        </a:spcBef>
        <a:spcAft>
          <a:spcPct val="0"/>
        </a:spcAft>
        <a:defRPr sz="1600">
          <a:solidFill>
            <a:schemeClr val="bg2"/>
          </a:solidFill>
          <a:latin typeface="+mj-lt"/>
        </a:defRPr>
      </a:lvl8pPr>
      <a:lvl9pPr marL="1761134" algn="l" rtl="0" eaLnBrk="1" fontAlgn="base" hangingPunct="1">
        <a:spcBef>
          <a:spcPct val="0"/>
        </a:spcBef>
        <a:spcAft>
          <a:spcPct val="0"/>
        </a:spcAft>
        <a:defRPr sz="1000">
          <a:solidFill>
            <a:schemeClr val="bg2"/>
          </a:solidFill>
          <a:latin typeface="+mj-lt"/>
        </a:defRPr>
      </a:lvl9pPr>
    </p:titleStyle>
    <p:bodyStyle>
      <a:lvl1pPr marL="0" indent="0" algn="l" rtl="0" eaLnBrk="1" fontAlgn="base" hangingPunct="1">
        <a:spcBef>
          <a:spcPts val="400"/>
        </a:spcBef>
        <a:spcAft>
          <a:spcPct val="0"/>
        </a:spcAft>
        <a:buClrTx/>
        <a:buSzPct val="100000"/>
        <a:buFont typeface="Arial" panose="020B0604020202020204" pitchFamily="34" charset="0"/>
        <a:buNone/>
        <a:defRPr sz="1400" b="0" i="0">
          <a:solidFill>
            <a:srgbClr val="3366FF"/>
          </a:solidFill>
          <a:latin typeface="+mn-lt"/>
          <a:ea typeface="Arial Unicode MS" panose="020B0604020202020204" pitchFamily="34" charset="-128"/>
          <a:cs typeface="Arial" panose="020B0604020202020204" pitchFamily="34" charset="0"/>
        </a:defRPr>
      </a:lvl1pPr>
      <a:lvl2pPr marL="285750" marR="0" indent="-285750" algn="l" defTabSz="914400" rtl="0" eaLnBrk="1" fontAlgn="base" latinLnBrk="0" hangingPunct="1">
        <a:lnSpc>
          <a:spcPct val="100000"/>
        </a:lnSpc>
        <a:spcBef>
          <a:spcPts val="400"/>
        </a:spcBef>
        <a:spcAft>
          <a:spcPct val="0"/>
        </a:spcAft>
        <a:buClr>
          <a:srgbClr val="0100FE"/>
        </a:buClr>
        <a:buSzPct val="70000"/>
        <a:buFont typeface="Wingdings" panose="05000000000000000000" pitchFamily="2" charset="2"/>
        <a:buChar char="l"/>
        <a:tabLst/>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2pPr>
      <a:lvl3pPr marL="546100" indent="-266700" algn="l" rtl="0" eaLnBrk="1" fontAlgn="base" hangingPunct="1">
        <a:spcBef>
          <a:spcPts val="400"/>
        </a:spcBef>
        <a:spcAft>
          <a:spcPct val="0"/>
        </a:spcAft>
        <a:buClrTx/>
        <a:buSzPct val="65000"/>
        <a:buFont typeface="Wingdings" panose="05000000000000000000"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3pPr>
      <a:lvl4pPr marL="806450" indent="-266700" algn="l" rtl="0" eaLnBrk="1" fontAlgn="base" hangingPunct="1">
        <a:spcBef>
          <a:spcPts val="400"/>
        </a:spcBef>
        <a:spcAft>
          <a:spcPct val="0"/>
        </a:spcAft>
        <a:buClrTx/>
        <a:buFont typeface="Wingdings"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4pPr>
      <a:lvl5pPr marL="1111250" indent="-29210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Arial Unicode MS" panose="020B0604020202020204" pitchFamily="34" charset="-128"/>
          <a:cs typeface="Arial Unicode MS" panose="020B0604020202020204" pitchFamily="34" charset="-128"/>
        </a:defRPr>
      </a:lvl5pPr>
      <a:lvl6pPr marL="1435100" indent="-31115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ＭＳ Ｐゴシック" pitchFamily="-64" charset="-128"/>
        </a:defRPr>
      </a:lvl6pPr>
      <a:lvl7pPr marL="2861843"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7pPr>
      <a:lvl8pPr marL="3302127"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8pPr>
      <a:lvl9pPr marL="3742411"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9pPr>
    </p:bodyStyle>
    <p:otherStyle>
      <a:defPPr>
        <a:defRPr lang="fr-FR"/>
      </a:defPPr>
      <a:lvl1pPr marL="0" algn="l" defTabSz="440284" rtl="0" eaLnBrk="1" latinLnBrk="0" hangingPunct="1">
        <a:defRPr sz="1733" kern="1200">
          <a:solidFill>
            <a:schemeClr val="tx1"/>
          </a:solidFill>
          <a:latin typeface="+mn-lt"/>
          <a:ea typeface="+mn-ea"/>
          <a:cs typeface="+mn-cs"/>
        </a:defRPr>
      </a:lvl1pPr>
      <a:lvl2pPr marL="440284" algn="l" defTabSz="440284" rtl="0" eaLnBrk="1" latinLnBrk="0" hangingPunct="1">
        <a:defRPr sz="1733" kern="1200">
          <a:solidFill>
            <a:schemeClr val="tx1"/>
          </a:solidFill>
          <a:latin typeface="+mn-lt"/>
          <a:ea typeface="+mn-ea"/>
          <a:cs typeface="+mn-cs"/>
        </a:defRPr>
      </a:lvl2pPr>
      <a:lvl3pPr marL="880567" algn="l" defTabSz="440284" rtl="0" eaLnBrk="1" latinLnBrk="0" hangingPunct="1">
        <a:defRPr sz="1733" kern="1200">
          <a:solidFill>
            <a:schemeClr val="tx1"/>
          </a:solidFill>
          <a:latin typeface="+mn-lt"/>
          <a:ea typeface="+mn-ea"/>
          <a:cs typeface="+mn-cs"/>
        </a:defRPr>
      </a:lvl3pPr>
      <a:lvl4pPr marL="1320851" algn="l" defTabSz="440284" rtl="0" eaLnBrk="1" latinLnBrk="0" hangingPunct="1">
        <a:defRPr sz="1733" kern="1200">
          <a:solidFill>
            <a:schemeClr val="tx1"/>
          </a:solidFill>
          <a:latin typeface="+mn-lt"/>
          <a:ea typeface="+mn-ea"/>
          <a:cs typeface="+mn-cs"/>
        </a:defRPr>
      </a:lvl4pPr>
      <a:lvl5pPr marL="1761134" algn="l" defTabSz="440284" rtl="0" eaLnBrk="1" latinLnBrk="0" hangingPunct="1">
        <a:defRPr sz="1733" kern="1200">
          <a:solidFill>
            <a:schemeClr val="tx1"/>
          </a:solidFill>
          <a:latin typeface="+mn-lt"/>
          <a:ea typeface="+mn-ea"/>
          <a:cs typeface="+mn-cs"/>
        </a:defRPr>
      </a:lvl5pPr>
      <a:lvl6pPr marL="2201418" algn="l" defTabSz="440284" rtl="0" eaLnBrk="1" latinLnBrk="0" hangingPunct="1">
        <a:defRPr sz="1733" kern="1200">
          <a:solidFill>
            <a:schemeClr val="tx1"/>
          </a:solidFill>
          <a:latin typeface="+mn-lt"/>
          <a:ea typeface="+mn-ea"/>
          <a:cs typeface="+mn-cs"/>
        </a:defRPr>
      </a:lvl6pPr>
      <a:lvl7pPr marL="2641702" algn="l" defTabSz="440284" rtl="0" eaLnBrk="1" latinLnBrk="0" hangingPunct="1">
        <a:defRPr sz="1733" kern="1200">
          <a:solidFill>
            <a:schemeClr val="tx1"/>
          </a:solidFill>
          <a:latin typeface="+mn-lt"/>
          <a:ea typeface="+mn-ea"/>
          <a:cs typeface="+mn-cs"/>
        </a:defRPr>
      </a:lvl7pPr>
      <a:lvl8pPr marL="3081985" algn="l" defTabSz="440284" rtl="0" eaLnBrk="1" latinLnBrk="0" hangingPunct="1">
        <a:defRPr sz="1733" kern="1200">
          <a:solidFill>
            <a:schemeClr val="tx1"/>
          </a:solidFill>
          <a:latin typeface="+mn-lt"/>
          <a:ea typeface="+mn-ea"/>
          <a:cs typeface="+mn-cs"/>
        </a:defRPr>
      </a:lvl8pPr>
      <a:lvl9pPr marL="3522269" algn="l" defTabSz="440284"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0">
          <p15:clr>
            <a:srgbClr val="F26B43"/>
          </p15:clr>
        </p15:guide>
        <p15:guide id="2" pos="6000">
          <p15:clr>
            <a:srgbClr val="F26B43"/>
          </p15:clr>
        </p15:guide>
        <p15:guide id="3" orient="horz" pos="663">
          <p15:clr>
            <a:srgbClr val="F26B43"/>
          </p15:clr>
        </p15:guide>
        <p15:guide id="4" pos="149">
          <p15:clr>
            <a:srgbClr val="F26B43"/>
          </p15:clr>
        </p15:guide>
        <p15:guide id="5" orient="horz" pos="411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DB3CAF3-C762-534F-ADB5-DB2B0740A3D0}"/>
              </a:ext>
            </a:extLst>
          </p:cNvPr>
          <p:cNvGraphicFramePr>
            <a:graphicFrameLocks/>
          </p:cNvGraphicFramePr>
          <p:nvPr userDrawn="1">
            <p:custDataLst>
              <p:tags r:id="rId6"/>
            </p:custDataLst>
            <p:extLst>
              <p:ext uri="{D42A27DB-BD31-4B8C-83A1-F6EECF244321}">
                <p14:modId xmlns:p14="http://schemas.microsoft.com/office/powerpoint/2010/main" val="367381448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Object 5" hidden="1">
                        <a:extLst>
                          <a:ext uri="{FF2B5EF4-FFF2-40B4-BE49-F238E27FC236}">
                            <a16:creationId xmlns:a16="http://schemas.microsoft.com/office/drawing/2014/main" id="{1DB3CAF3-C762-534F-ADB5-DB2B0740A3D0}"/>
                          </a:ext>
                        </a:extLst>
                      </p:cNvPr>
                      <p:cNvPicPr/>
                      <p:nvPr/>
                    </p:nvPicPr>
                    <p:blipFill>
                      <a:blip r:embed="rId8"/>
                      <a:stretch>
                        <a:fillRect/>
                      </a:stretch>
                    </p:blipFill>
                    <p:spPr>
                      <a:xfrm>
                        <a:off x="1588" y="1588"/>
                        <a:ext cx="1227"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D05AA23E-9F3B-4705-91CC-5E7E5423DC71}"/>
              </a:ext>
            </a:extLst>
          </p:cNvPr>
          <p:cNvPicPr>
            <a:picLocks noChangeAspect="1"/>
          </p:cNvPicPr>
          <p:nvPr userDrawn="1"/>
        </p:nvPicPr>
        <p:blipFill>
          <a:blip r:embed="rId9"/>
          <a:stretch>
            <a:fillRect/>
          </a:stretch>
        </p:blipFill>
        <p:spPr>
          <a:xfrm>
            <a:off x="0" y="0"/>
            <a:ext cx="9906000" cy="835819"/>
          </a:xfrm>
          <a:prstGeom prst="rect">
            <a:avLst/>
          </a:prstGeom>
        </p:spPr>
      </p:pic>
      <p:sp>
        <p:nvSpPr>
          <p:cNvPr id="2" name="Espace réservé du numéro de diapositive 1"/>
          <p:cNvSpPr>
            <a:spLocks noGrp="1"/>
          </p:cNvSpPr>
          <p:nvPr>
            <p:ph type="sldNum" sz="quarter" idx="4"/>
          </p:nvPr>
        </p:nvSpPr>
        <p:spPr>
          <a:xfrm>
            <a:off x="9148969" y="6553200"/>
            <a:ext cx="665523"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Title Placeholder 4"/>
          <p:cNvSpPr>
            <a:spLocks noGrp="1"/>
          </p:cNvSpPr>
          <p:nvPr>
            <p:ph type="title"/>
          </p:nvPr>
        </p:nvSpPr>
        <p:spPr>
          <a:xfrm>
            <a:off x="523876" y="108000"/>
            <a:ext cx="8560050" cy="336550"/>
          </a:xfrm>
          <a:prstGeom prst="rect">
            <a:avLst/>
          </a:prstGeom>
        </p:spPr>
        <p:txBody>
          <a:bodyPr vert="horz" lIns="72000" tIns="36000" rIns="72000" bIns="36000" rtlCol="0" anchor="t">
            <a:noAutofit/>
          </a:bodyPr>
          <a:lstStyle/>
          <a:p>
            <a:pPr lvl="0"/>
            <a:r>
              <a:rPr lang="en-US"/>
              <a:t>Click to edit Master title style</a:t>
            </a:r>
            <a:endParaRPr lang="nl-NL"/>
          </a:p>
        </p:txBody>
      </p:sp>
      <p:sp>
        <p:nvSpPr>
          <p:cNvPr id="3" name="Text Placeholder 2"/>
          <p:cNvSpPr>
            <a:spLocks noGrp="1"/>
          </p:cNvSpPr>
          <p:nvPr>
            <p:ph type="body" idx="1"/>
          </p:nvPr>
        </p:nvSpPr>
        <p:spPr>
          <a:xfrm>
            <a:off x="523875" y="1080000"/>
            <a:ext cx="9001125" cy="4351338"/>
          </a:xfrm>
          <a:prstGeom prst="rect">
            <a:avLst/>
          </a:prstGeom>
        </p:spPr>
        <p:txBody>
          <a:bodyPr vert="horz" lIns="91440" tIns="45720" rIns="91440" bIns="45720" rtlCol="0">
            <a:noAutofit/>
          </a:bodyPr>
          <a:lstStyle/>
          <a:p>
            <a:pPr lvl="0"/>
            <a:r>
              <a:rPr lang="en-US"/>
              <a:t>Edit Master text styles</a:t>
            </a:r>
          </a:p>
          <a:p>
            <a:pPr lvl="1"/>
            <a:r>
              <a:rPr lang="en-US"/>
              <a:t>[Add text]</a:t>
            </a:r>
          </a:p>
          <a:p>
            <a:pPr lvl="2"/>
            <a:r>
              <a:rPr lang="en-US"/>
              <a:t>[Add text]</a:t>
            </a:r>
          </a:p>
          <a:p>
            <a:pPr lvl="3"/>
            <a:r>
              <a:rPr lang="en-US"/>
              <a:t>[Add text]</a:t>
            </a:r>
          </a:p>
        </p:txBody>
      </p:sp>
      <p:sp>
        <p:nvSpPr>
          <p:cNvPr id="8" name="Footer Placeholder 7">
            <a:extLst>
              <a:ext uri="{FF2B5EF4-FFF2-40B4-BE49-F238E27FC236}">
                <a16:creationId xmlns:a16="http://schemas.microsoft.com/office/drawing/2014/main" id="{5628CF29-3142-8B4B-BA3F-FDB831D3CA22}"/>
              </a:ext>
            </a:extLst>
          </p:cNvPr>
          <p:cNvSpPr>
            <a:spLocks noGrp="1"/>
          </p:cNvSpPr>
          <p:nvPr>
            <p:ph type="ftr" sz="quarter" idx="3"/>
          </p:nvPr>
        </p:nvSpPr>
        <p:spPr>
          <a:xfrm>
            <a:off x="523875" y="6553200"/>
            <a:ext cx="3359399"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de-DE"/>
              <a:t>Core &amp; CE IG | 23/09/2026</a:t>
            </a:r>
            <a:endParaRPr lang="en-US" dirty="0"/>
          </a:p>
        </p:txBody>
      </p:sp>
      <p:grpSp>
        <p:nvGrpSpPr>
          <p:cNvPr id="4" name="Graphic 3">
            <a:extLst>
              <a:ext uri="{FF2B5EF4-FFF2-40B4-BE49-F238E27FC236}">
                <a16:creationId xmlns:a16="http://schemas.microsoft.com/office/drawing/2014/main" id="{5D5D4427-E138-7CB8-D631-E824BA858BB9}"/>
              </a:ext>
            </a:extLst>
          </p:cNvPr>
          <p:cNvGrpSpPr>
            <a:grpSpLocks noChangeAspect="1"/>
          </p:cNvGrpSpPr>
          <p:nvPr userDrawn="1"/>
        </p:nvGrpSpPr>
        <p:grpSpPr>
          <a:xfrm>
            <a:off x="8929267" y="22124"/>
            <a:ext cx="855679" cy="790433"/>
            <a:chOff x="75454" y="-24876"/>
            <a:chExt cx="6367081" cy="5881591"/>
          </a:xfrm>
        </p:grpSpPr>
        <p:sp>
          <p:nvSpPr>
            <p:cNvPr id="9" name="Freeform: Shape 46">
              <a:extLst>
                <a:ext uri="{FF2B5EF4-FFF2-40B4-BE49-F238E27FC236}">
                  <a16:creationId xmlns:a16="http://schemas.microsoft.com/office/drawing/2014/main" id="{C232BF6E-1DDD-B7EC-8F9D-C7BD176A030B}"/>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0" name="Freeform: Shape 47">
              <a:extLst>
                <a:ext uri="{FF2B5EF4-FFF2-40B4-BE49-F238E27FC236}">
                  <a16:creationId xmlns:a16="http://schemas.microsoft.com/office/drawing/2014/main" id="{3CECFD8D-D833-1477-99E0-231B54D0F422}"/>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1" name="Freeform: Shape 48">
              <a:extLst>
                <a:ext uri="{FF2B5EF4-FFF2-40B4-BE49-F238E27FC236}">
                  <a16:creationId xmlns:a16="http://schemas.microsoft.com/office/drawing/2014/main" id="{4BCB3D49-619A-6765-CC59-046ABE612FE1}"/>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2" name="Freeform: Shape 49">
              <a:extLst>
                <a:ext uri="{FF2B5EF4-FFF2-40B4-BE49-F238E27FC236}">
                  <a16:creationId xmlns:a16="http://schemas.microsoft.com/office/drawing/2014/main" id="{B8D713A5-05BA-486E-6CED-986655E3445D}"/>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3" name="Freeform: Shape 50">
              <a:extLst>
                <a:ext uri="{FF2B5EF4-FFF2-40B4-BE49-F238E27FC236}">
                  <a16:creationId xmlns:a16="http://schemas.microsoft.com/office/drawing/2014/main" id="{2EC0098F-CDA1-28A5-948B-DED2ECBC7468}"/>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4" name="Freeform: Shape 51">
              <a:extLst>
                <a:ext uri="{FF2B5EF4-FFF2-40B4-BE49-F238E27FC236}">
                  <a16:creationId xmlns:a16="http://schemas.microsoft.com/office/drawing/2014/main" id="{2A189EF6-A9C5-D19A-10B5-960D3464E24F}"/>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5" name="Freeform: Shape 52">
              <a:extLst>
                <a:ext uri="{FF2B5EF4-FFF2-40B4-BE49-F238E27FC236}">
                  <a16:creationId xmlns:a16="http://schemas.microsoft.com/office/drawing/2014/main" id="{97EAE257-A73B-6854-FA30-C80667E682B0}"/>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6" name="Freeform: Shape 53">
              <a:extLst>
                <a:ext uri="{FF2B5EF4-FFF2-40B4-BE49-F238E27FC236}">
                  <a16:creationId xmlns:a16="http://schemas.microsoft.com/office/drawing/2014/main" id="{730E8A59-C261-2441-D3CD-1D5B9448F240}"/>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7" name="Freeform: Shape 54">
              <a:extLst>
                <a:ext uri="{FF2B5EF4-FFF2-40B4-BE49-F238E27FC236}">
                  <a16:creationId xmlns:a16="http://schemas.microsoft.com/office/drawing/2014/main" id="{DE056888-C898-D865-5027-C946EE753A21}"/>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8" name="Freeform: Shape 55">
              <a:extLst>
                <a:ext uri="{FF2B5EF4-FFF2-40B4-BE49-F238E27FC236}">
                  <a16:creationId xmlns:a16="http://schemas.microsoft.com/office/drawing/2014/main" id="{09316AD7-AB07-78EB-ACCD-7944EECA2E2D}"/>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19" name="Freeform: Shape 56">
              <a:extLst>
                <a:ext uri="{FF2B5EF4-FFF2-40B4-BE49-F238E27FC236}">
                  <a16:creationId xmlns:a16="http://schemas.microsoft.com/office/drawing/2014/main" id="{FE7D75C4-0F68-9910-8360-97875B967C67}"/>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0" name="Freeform: Shape 57">
              <a:extLst>
                <a:ext uri="{FF2B5EF4-FFF2-40B4-BE49-F238E27FC236}">
                  <a16:creationId xmlns:a16="http://schemas.microsoft.com/office/drawing/2014/main" id="{EE02F6E8-2AAD-C037-85B5-93DC2E12F193}"/>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1" name="Freeform: Shape 58">
              <a:extLst>
                <a:ext uri="{FF2B5EF4-FFF2-40B4-BE49-F238E27FC236}">
                  <a16:creationId xmlns:a16="http://schemas.microsoft.com/office/drawing/2014/main" id="{D3D77C7E-F042-DC7C-B686-5B769A81D9F4}"/>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2" name="Freeform: Shape 59">
              <a:extLst>
                <a:ext uri="{FF2B5EF4-FFF2-40B4-BE49-F238E27FC236}">
                  <a16:creationId xmlns:a16="http://schemas.microsoft.com/office/drawing/2014/main" id="{6F0EBDFD-3F08-D782-AF03-2305F33666DF}"/>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3" name="Freeform: Shape 60">
              <a:extLst>
                <a:ext uri="{FF2B5EF4-FFF2-40B4-BE49-F238E27FC236}">
                  <a16:creationId xmlns:a16="http://schemas.microsoft.com/office/drawing/2014/main" id="{26FD5FCB-A659-C66D-4A11-CBCF2BC06EBA}"/>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4" name="Freeform: Shape 61">
              <a:extLst>
                <a:ext uri="{FF2B5EF4-FFF2-40B4-BE49-F238E27FC236}">
                  <a16:creationId xmlns:a16="http://schemas.microsoft.com/office/drawing/2014/main" id="{BB2A79DE-7BFF-00A8-DA98-F3A75DD6DBA0}"/>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5" name="Freeform: Shape 62">
              <a:extLst>
                <a:ext uri="{FF2B5EF4-FFF2-40B4-BE49-F238E27FC236}">
                  <a16:creationId xmlns:a16="http://schemas.microsoft.com/office/drawing/2014/main" id="{A591211D-F84F-DAD3-449F-C9119D41CE66}"/>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6" name="Freeform: Shape 63">
              <a:extLst>
                <a:ext uri="{FF2B5EF4-FFF2-40B4-BE49-F238E27FC236}">
                  <a16:creationId xmlns:a16="http://schemas.microsoft.com/office/drawing/2014/main" id="{6E9D30F0-5EAC-5BAE-3160-96625D08690F}"/>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7" name="Freeform: Shape 64">
              <a:extLst>
                <a:ext uri="{FF2B5EF4-FFF2-40B4-BE49-F238E27FC236}">
                  <a16:creationId xmlns:a16="http://schemas.microsoft.com/office/drawing/2014/main" id="{787D069B-B9D0-A4C4-F7D6-61D8A254D748}"/>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8" name="Freeform: Shape 65">
              <a:extLst>
                <a:ext uri="{FF2B5EF4-FFF2-40B4-BE49-F238E27FC236}">
                  <a16:creationId xmlns:a16="http://schemas.microsoft.com/office/drawing/2014/main" id="{5CA145EF-9525-C8C5-AD71-F28B650310CC}"/>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29" name="Freeform: Shape 66">
              <a:extLst>
                <a:ext uri="{FF2B5EF4-FFF2-40B4-BE49-F238E27FC236}">
                  <a16:creationId xmlns:a16="http://schemas.microsoft.com/office/drawing/2014/main" id="{BC9CA31C-2E58-3367-AFB3-7A19A8182BD5}"/>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0" name="Freeform: Shape 67">
              <a:extLst>
                <a:ext uri="{FF2B5EF4-FFF2-40B4-BE49-F238E27FC236}">
                  <a16:creationId xmlns:a16="http://schemas.microsoft.com/office/drawing/2014/main" id="{EC44AA69-C6DB-7DF1-5CAF-382D55B0DFEE}"/>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1" name="Freeform: Shape 68">
              <a:extLst>
                <a:ext uri="{FF2B5EF4-FFF2-40B4-BE49-F238E27FC236}">
                  <a16:creationId xmlns:a16="http://schemas.microsoft.com/office/drawing/2014/main" id="{226834B0-FB29-3A6A-A276-856153B72832}"/>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2" name="Freeform: Shape 69">
              <a:extLst>
                <a:ext uri="{FF2B5EF4-FFF2-40B4-BE49-F238E27FC236}">
                  <a16:creationId xmlns:a16="http://schemas.microsoft.com/office/drawing/2014/main" id="{269F1DB0-3890-941A-DC41-8CA0132FC514}"/>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3" name="Freeform: Shape 70">
              <a:extLst>
                <a:ext uri="{FF2B5EF4-FFF2-40B4-BE49-F238E27FC236}">
                  <a16:creationId xmlns:a16="http://schemas.microsoft.com/office/drawing/2014/main" id="{81F0F71B-04F5-C4A7-9D2D-3B3E7586DBA7}"/>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4" name="Freeform: Shape 71">
              <a:extLst>
                <a:ext uri="{FF2B5EF4-FFF2-40B4-BE49-F238E27FC236}">
                  <a16:creationId xmlns:a16="http://schemas.microsoft.com/office/drawing/2014/main" id="{DE4697ED-4B8B-F193-9BA9-934337322137}"/>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5" name="Freeform: Shape 72">
              <a:extLst>
                <a:ext uri="{FF2B5EF4-FFF2-40B4-BE49-F238E27FC236}">
                  <a16:creationId xmlns:a16="http://schemas.microsoft.com/office/drawing/2014/main" id="{DDFA9F4A-E2E0-0B74-3334-82410E5973FC}"/>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6" name="Freeform: Shape 73">
              <a:extLst>
                <a:ext uri="{FF2B5EF4-FFF2-40B4-BE49-F238E27FC236}">
                  <a16:creationId xmlns:a16="http://schemas.microsoft.com/office/drawing/2014/main" id="{CCEE1050-4EE9-D140-06AE-57B82C1C0A3A}"/>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7" name="Freeform: Shape 74">
              <a:extLst>
                <a:ext uri="{FF2B5EF4-FFF2-40B4-BE49-F238E27FC236}">
                  <a16:creationId xmlns:a16="http://schemas.microsoft.com/office/drawing/2014/main" id="{46F28313-8E62-D112-CEDF-EB120F271AF2}"/>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8" name="Freeform: Shape 75">
              <a:extLst>
                <a:ext uri="{FF2B5EF4-FFF2-40B4-BE49-F238E27FC236}">
                  <a16:creationId xmlns:a16="http://schemas.microsoft.com/office/drawing/2014/main" id="{78470A00-0150-D6F4-879B-EB5285DB53F3}"/>
                </a:ext>
              </a:extLst>
            </p:cNvPr>
            <p:cNvSpPr/>
            <p:nvPr/>
          </p:nvSpPr>
          <p:spPr>
            <a:xfrm>
              <a:off x="2597578" y="3391266"/>
              <a:ext cx="633889" cy="428600"/>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39" name="Freeform: Shape 76">
              <a:extLst>
                <a:ext uri="{FF2B5EF4-FFF2-40B4-BE49-F238E27FC236}">
                  <a16:creationId xmlns:a16="http://schemas.microsoft.com/office/drawing/2014/main" id="{F9E7BE16-2081-EA66-36E7-352B6284E3A6}"/>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0" name="Freeform: Shape 77">
              <a:extLst>
                <a:ext uri="{FF2B5EF4-FFF2-40B4-BE49-F238E27FC236}">
                  <a16:creationId xmlns:a16="http://schemas.microsoft.com/office/drawing/2014/main" id="{82D4FCFE-F216-1B55-9314-F5FF35A8E72C}"/>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1" name="Freeform: Shape 80">
              <a:extLst>
                <a:ext uri="{FF2B5EF4-FFF2-40B4-BE49-F238E27FC236}">
                  <a16:creationId xmlns:a16="http://schemas.microsoft.com/office/drawing/2014/main" id="{5DEDF486-B3CD-B10C-6909-7A4CEB5721D5}"/>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2" name="Freeform: Shape 81">
              <a:extLst>
                <a:ext uri="{FF2B5EF4-FFF2-40B4-BE49-F238E27FC236}">
                  <a16:creationId xmlns:a16="http://schemas.microsoft.com/office/drawing/2014/main" id="{29197A3E-62A7-142D-B06C-AE3069484F98}"/>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3" name="Freeform: Shape 82">
              <a:extLst>
                <a:ext uri="{FF2B5EF4-FFF2-40B4-BE49-F238E27FC236}">
                  <a16:creationId xmlns:a16="http://schemas.microsoft.com/office/drawing/2014/main" id="{A7527D22-D70E-4D0A-EC94-FF007B0A71C9}"/>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4" name="Freeform: Shape 119">
              <a:extLst>
                <a:ext uri="{FF2B5EF4-FFF2-40B4-BE49-F238E27FC236}">
                  <a16:creationId xmlns:a16="http://schemas.microsoft.com/office/drawing/2014/main" id="{1B3C3AAD-0A09-660D-A07E-0891EE2705A6}"/>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46" name="Freeform: Shape 120">
              <a:extLst>
                <a:ext uri="{FF2B5EF4-FFF2-40B4-BE49-F238E27FC236}">
                  <a16:creationId xmlns:a16="http://schemas.microsoft.com/office/drawing/2014/main" id="{282A4CDA-B7B7-5A7C-BC42-1055343D9BED}"/>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79" name="Freeform: Shape 121">
              <a:extLst>
                <a:ext uri="{FF2B5EF4-FFF2-40B4-BE49-F238E27FC236}">
                  <a16:creationId xmlns:a16="http://schemas.microsoft.com/office/drawing/2014/main" id="{CACE35E0-5C3D-E62A-1C3B-205A2E96AE8F}"/>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0" name="Freeform: Shape 122">
              <a:extLst>
                <a:ext uri="{FF2B5EF4-FFF2-40B4-BE49-F238E27FC236}">
                  <a16:creationId xmlns:a16="http://schemas.microsoft.com/office/drawing/2014/main" id="{0D6F1F98-028A-50E9-FD4D-801F2ECC622D}"/>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4" name="Freeform: Shape 123">
              <a:extLst>
                <a:ext uri="{FF2B5EF4-FFF2-40B4-BE49-F238E27FC236}">
                  <a16:creationId xmlns:a16="http://schemas.microsoft.com/office/drawing/2014/main" id="{BC89EC29-1689-DACA-612F-564183D248A0}"/>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5" name="Freeform: Shape 124">
              <a:extLst>
                <a:ext uri="{FF2B5EF4-FFF2-40B4-BE49-F238E27FC236}">
                  <a16:creationId xmlns:a16="http://schemas.microsoft.com/office/drawing/2014/main" id="{C9EFB34E-C3DC-0CB7-8F48-DBD50AC8E1CD}"/>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6" name="Freeform: Shape 125">
              <a:extLst>
                <a:ext uri="{FF2B5EF4-FFF2-40B4-BE49-F238E27FC236}">
                  <a16:creationId xmlns:a16="http://schemas.microsoft.com/office/drawing/2014/main" id="{7CBA1816-5D43-F675-4982-C2102E7014AD}"/>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7" name="Freeform: Shape 126">
              <a:extLst>
                <a:ext uri="{FF2B5EF4-FFF2-40B4-BE49-F238E27FC236}">
                  <a16:creationId xmlns:a16="http://schemas.microsoft.com/office/drawing/2014/main" id="{4373A10D-AA6C-1E61-86D9-287E5497F2DD}"/>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8" name="Freeform: Shape 127">
              <a:extLst>
                <a:ext uri="{FF2B5EF4-FFF2-40B4-BE49-F238E27FC236}">
                  <a16:creationId xmlns:a16="http://schemas.microsoft.com/office/drawing/2014/main" id="{62721690-5635-0EFA-79B8-6A823E6D2C3F}"/>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89" name="Freeform: Shape 128">
              <a:extLst>
                <a:ext uri="{FF2B5EF4-FFF2-40B4-BE49-F238E27FC236}">
                  <a16:creationId xmlns:a16="http://schemas.microsoft.com/office/drawing/2014/main" id="{55F3C6C5-C471-6B80-76B0-10210716A5BE}"/>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0" name="Freeform: Shape 129">
              <a:extLst>
                <a:ext uri="{FF2B5EF4-FFF2-40B4-BE49-F238E27FC236}">
                  <a16:creationId xmlns:a16="http://schemas.microsoft.com/office/drawing/2014/main" id="{6D3E6CC3-0915-AF29-1F05-E46DB5FC9A21}"/>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1" name="Freeform: Shape 130">
              <a:extLst>
                <a:ext uri="{FF2B5EF4-FFF2-40B4-BE49-F238E27FC236}">
                  <a16:creationId xmlns:a16="http://schemas.microsoft.com/office/drawing/2014/main" id="{EBC1E6A1-416D-98F1-F52B-6657C01B3CB4}"/>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2" name="Freeform: Shape 131">
              <a:extLst>
                <a:ext uri="{FF2B5EF4-FFF2-40B4-BE49-F238E27FC236}">
                  <a16:creationId xmlns:a16="http://schemas.microsoft.com/office/drawing/2014/main" id="{6D55D8BD-8A68-B90A-6C2E-E758B3E4E2EF}"/>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3" name="Freeform: Shape 132">
              <a:extLst>
                <a:ext uri="{FF2B5EF4-FFF2-40B4-BE49-F238E27FC236}">
                  <a16:creationId xmlns:a16="http://schemas.microsoft.com/office/drawing/2014/main" id="{55CDD6EE-1E72-C46A-AA2D-ACBC9B6C9EE3}"/>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4" name="Freeform: Shape 133">
              <a:extLst>
                <a:ext uri="{FF2B5EF4-FFF2-40B4-BE49-F238E27FC236}">
                  <a16:creationId xmlns:a16="http://schemas.microsoft.com/office/drawing/2014/main" id="{4BD6AC8E-7D24-5705-3287-754DD5356A7C}"/>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sp>
          <p:nvSpPr>
            <p:cNvPr id="95" name="Freeform: Shape 134">
              <a:extLst>
                <a:ext uri="{FF2B5EF4-FFF2-40B4-BE49-F238E27FC236}">
                  <a16:creationId xmlns:a16="http://schemas.microsoft.com/office/drawing/2014/main" id="{5F46FA57-410E-FE53-D26B-817FDA4C25A9}"/>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kern="0">
                <a:solidFill>
                  <a:srgbClr val="0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04065892"/>
      </p:ext>
    </p:extLst>
  </p:cSld>
  <p:clrMap bg1="lt1" tx1="dk1" bg2="lt2" tx2="dk2" accent1="accent1" accent2="accent2" accent3="accent3" accent4="accent4" accent5="accent5" accent6="accent6" hlink="hlink" folHlink="folHlink"/>
  <p:sldLayoutIdLst>
    <p:sldLayoutId id="2147488784" r:id="rId1"/>
    <p:sldLayoutId id="2147488785" r:id="rId2"/>
    <p:sldLayoutId id="2147488786" r:id="rId3"/>
    <p:sldLayoutId id="2147488787" r:id="rId4"/>
  </p:sldLayoutIdLst>
  <p:hf hdr="0" dt="0"/>
  <p:txStyles>
    <p:titleStyle>
      <a:lvl1pPr marL="0" indent="0" algn="l" rtl="0" eaLnBrk="1" fontAlgn="base" hangingPunct="1">
        <a:spcBef>
          <a:spcPct val="0"/>
        </a:spcBef>
        <a:spcAft>
          <a:spcPct val="0"/>
        </a:spcAft>
        <a:defRPr sz="1600" b="1" i="0">
          <a:solidFill>
            <a:srgbClr val="3366FF"/>
          </a:solidFill>
          <a:latin typeface="+mj-lt"/>
          <a:ea typeface="Arial Unicode MS" panose="020B0604020202020204" pitchFamily="34" charset="-128"/>
          <a:cs typeface="Arial" panose="020B0604020202020204" pitchFamily="34" charset="0"/>
        </a:defRPr>
      </a:lvl1pPr>
      <a:lvl2pPr algn="l" rtl="0" eaLnBrk="1" fontAlgn="base" hangingPunct="1">
        <a:spcBef>
          <a:spcPct val="0"/>
        </a:spcBef>
        <a:spcAft>
          <a:spcPct val="0"/>
        </a:spcAft>
        <a:defRPr sz="1600">
          <a:solidFill>
            <a:schemeClr val="bg2"/>
          </a:solidFill>
          <a:latin typeface="+mj-lt"/>
          <a:ea typeface="Arial" panose="020B0604020202020204" pitchFamily="34" charset="0"/>
          <a:cs typeface="Arial" pitchFamily="34" charset="0"/>
        </a:defRPr>
      </a:lvl2pPr>
      <a:lvl3pPr algn="l" rtl="0" eaLnBrk="1" fontAlgn="base" hangingPunct="1">
        <a:spcBef>
          <a:spcPct val="0"/>
        </a:spcBef>
        <a:spcAft>
          <a:spcPct val="0"/>
        </a:spcAft>
        <a:defRPr sz="1600" b="1">
          <a:solidFill>
            <a:srgbClr val="3366FF"/>
          </a:solidFill>
          <a:latin typeface="Arial" panose="020B0604020202020204" pitchFamily="34" charset="0"/>
          <a:ea typeface="Arial" panose="020B0604020202020204" pitchFamily="34" charset="0"/>
          <a:cs typeface="Arial" pitchFamily="34" charset="0"/>
        </a:defRPr>
      </a:lvl3pPr>
      <a:lvl4pPr algn="l" rtl="0" eaLnBrk="1" fontAlgn="base" hangingPunct="1">
        <a:spcBef>
          <a:spcPct val="0"/>
        </a:spcBef>
        <a:spcAft>
          <a:spcPct val="0"/>
        </a:spcAft>
        <a:defRPr sz="1600">
          <a:solidFill>
            <a:schemeClr val="bg2"/>
          </a:solidFill>
          <a:latin typeface="+mj-lt"/>
          <a:ea typeface="MS PGothic"/>
          <a:cs typeface="Arial" pitchFamily="34" charset="0"/>
        </a:defRPr>
      </a:lvl4pPr>
      <a:lvl5pPr algn="l" rtl="0" eaLnBrk="1" fontAlgn="base" hangingPunct="1">
        <a:spcBef>
          <a:spcPct val="0"/>
        </a:spcBef>
        <a:spcAft>
          <a:spcPct val="0"/>
        </a:spcAft>
        <a:defRPr sz="1600">
          <a:solidFill>
            <a:schemeClr val="bg2"/>
          </a:solidFill>
          <a:latin typeface="+mj-lt"/>
          <a:ea typeface="MS PGothic"/>
          <a:cs typeface="Arial" pitchFamily="34" charset="0"/>
        </a:defRPr>
      </a:lvl5pPr>
      <a:lvl6pPr marL="440284" algn="l" rtl="0" eaLnBrk="1" fontAlgn="base" hangingPunct="1">
        <a:spcBef>
          <a:spcPct val="0"/>
        </a:spcBef>
        <a:spcAft>
          <a:spcPct val="0"/>
        </a:spcAft>
        <a:defRPr sz="1600">
          <a:solidFill>
            <a:schemeClr val="bg2"/>
          </a:solidFill>
          <a:latin typeface="+mj-lt"/>
        </a:defRPr>
      </a:lvl6pPr>
      <a:lvl7pPr marL="880567" algn="ctr" rtl="0" eaLnBrk="1" fontAlgn="base" hangingPunct="1">
        <a:spcBef>
          <a:spcPct val="0"/>
        </a:spcBef>
        <a:spcAft>
          <a:spcPct val="0"/>
        </a:spcAft>
        <a:defRPr sz="1600">
          <a:solidFill>
            <a:schemeClr val="bg2"/>
          </a:solidFill>
          <a:latin typeface="+mj-lt"/>
        </a:defRPr>
      </a:lvl7pPr>
      <a:lvl8pPr marL="1320851" algn="ctr" rtl="0" eaLnBrk="1" fontAlgn="base" hangingPunct="1">
        <a:spcBef>
          <a:spcPct val="0"/>
        </a:spcBef>
        <a:spcAft>
          <a:spcPct val="0"/>
        </a:spcAft>
        <a:defRPr sz="1600">
          <a:solidFill>
            <a:schemeClr val="bg2"/>
          </a:solidFill>
          <a:latin typeface="+mj-lt"/>
        </a:defRPr>
      </a:lvl8pPr>
      <a:lvl9pPr marL="1761134" algn="l" rtl="0" eaLnBrk="1" fontAlgn="base" hangingPunct="1">
        <a:spcBef>
          <a:spcPct val="0"/>
        </a:spcBef>
        <a:spcAft>
          <a:spcPct val="0"/>
        </a:spcAft>
        <a:defRPr sz="1000">
          <a:solidFill>
            <a:schemeClr val="bg2"/>
          </a:solidFill>
          <a:latin typeface="+mj-lt"/>
        </a:defRPr>
      </a:lvl9pPr>
    </p:titleStyle>
    <p:bodyStyle>
      <a:lvl1pPr marL="0" indent="0" algn="l" rtl="0" eaLnBrk="1" fontAlgn="base" hangingPunct="1">
        <a:spcBef>
          <a:spcPts val="400"/>
        </a:spcBef>
        <a:spcAft>
          <a:spcPct val="0"/>
        </a:spcAft>
        <a:buClrTx/>
        <a:buSzPct val="100000"/>
        <a:buFont typeface="Arial" panose="020B0604020202020204" pitchFamily="34" charset="0"/>
        <a:buNone/>
        <a:defRPr sz="1400" b="0" i="0">
          <a:solidFill>
            <a:srgbClr val="3366FF"/>
          </a:solidFill>
          <a:latin typeface="+mn-lt"/>
          <a:ea typeface="Arial Unicode MS" panose="020B0604020202020204" pitchFamily="34" charset="-128"/>
          <a:cs typeface="Arial" panose="020B0604020202020204" pitchFamily="34" charset="0"/>
        </a:defRPr>
      </a:lvl1pPr>
      <a:lvl2pPr marL="285750" marR="0" indent="-285750" algn="l" defTabSz="914400" rtl="0" eaLnBrk="1" fontAlgn="base" latinLnBrk="0" hangingPunct="1">
        <a:lnSpc>
          <a:spcPct val="100000"/>
        </a:lnSpc>
        <a:spcBef>
          <a:spcPts val="400"/>
        </a:spcBef>
        <a:spcAft>
          <a:spcPct val="0"/>
        </a:spcAft>
        <a:buClr>
          <a:srgbClr val="0100FE"/>
        </a:buClr>
        <a:buSzPct val="70000"/>
        <a:buFont typeface="Wingdings" panose="05000000000000000000" pitchFamily="2" charset="2"/>
        <a:buChar char="l"/>
        <a:tabLst/>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2pPr>
      <a:lvl3pPr marL="546100" indent="-266700" algn="l" rtl="0" eaLnBrk="1" fontAlgn="base" hangingPunct="1">
        <a:spcBef>
          <a:spcPts val="400"/>
        </a:spcBef>
        <a:spcAft>
          <a:spcPct val="0"/>
        </a:spcAft>
        <a:buClrTx/>
        <a:buSzPct val="65000"/>
        <a:buFont typeface="Wingdings" panose="05000000000000000000"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3pPr>
      <a:lvl4pPr marL="806450" indent="-266700" algn="l" rtl="0" eaLnBrk="1" fontAlgn="base" hangingPunct="1">
        <a:spcBef>
          <a:spcPts val="400"/>
        </a:spcBef>
        <a:spcAft>
          <a:spcPct val="0"/>
        </a:spcAft>
        <a:buClrTx/>
        <a:buFont typeface="Wingdings"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4pPr>
      <a:lvl5pPr marL="1111250" indent="-29210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Arial Unicode MS" panose="020B0604020202020204" pitchFamily="34" charset="-128"/>
          <a:cs typeface="Arial Unicode MS" panose="020B0604020202020204" pitchFamily="34" charset="-128"/>
        </a:defRPr>
      </a:lvl5pPr>
      <a:lvl6pPr marL="1435100" indent="-31115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ＭＳ Ｐゴシック" pitchFamily="-64" charset="-128"/>
        </a:defRPr>
      </a:lvl6pPr>
      <a:lvl7pPr marL="2861843"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7pPr>
      <a:lvl8pPr marL="3302127"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8pPr>
      <a:lvl9pPr marL="3742411"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9pPr>
    </p:bodyStyle>
    <p:otherStyle>
      <a:defPPr>
        <a:defRPr lang="fr-FR"/>
      </a:defPPr>
      <a:lvl1pPr marL="0" algn="l" defTabSz="440284" rtl="0" eaLnBrk="1" latinLnBrk="0" hangingPunct="1">
        <a:defRPr sz="1733" kern="1200">
          <a:solidFill>
            <a:schemeClr val="tx1"/>
          </a:solidFill>
          <a:latin typeface="+mn-lt"/>
          <a:ea typeface="+mn-ea"/>
          <a:cs typeface="+mn-cs"/>
        </a:defRPr>
      </a:lvl1pPr>
      <a:lvl2pPr marL="440284" algn="l" defTabSz="440284" rtl="0" eaLnBrk="1" latinLnBrk="0" hangingPunct="1">
        <a:defRPr sz="1733" kern="1200">
          <a:solidFill>
            <a:schemeClr val="tx1"/>
          </a:solidFill>
          <a:latin typeface="+mn-lt"/>
          <a:ea typeface="+mn-ea"/>
          <a:cs typeface="+mn-cs"/>
        </a:defRPr>
      </a:lvl2pPr>
      <a:lvl3pPr marL="880567" algn="l" defTabSz="440284" rtl="0" eaLnBrk="1" latinLnBrk="0" hangingPunct="1">
        <a:defRPr sz="1733" kern="1200">
          <a:solidFill>
            <a:schemeClr val="tx1"/>
          </a:solidFill>
          <a:latin typeface="+mn-lt"/>
          <a:ea typeface="+mn-ea"/>
          <a:cs typeface="+mn-cs"/>
        </a:defRPr>
      </a:lvl3pPr>
      <a:lvl4pPr marL="1320851" algn="l" defTabSz="440284" rtl="0" eaLnBrk="1" latinLnBrk="0" hangingPunct="1">
        <a:defRPr sz="1733" kern="1200">
          <a:solidFill>
            <a:schemeClr val="tx1"/>
          </a:solidFill>
          <a:latin typeface="+mn-lt"/>
          <a:ea typeface="+mn-ea"/>
          <a:cs typeface="+mn-cs"/>
        </a:defRPr>
      </a:lvl4pPr>
      <a:lvl5pPr marL="1761134" algn="l" defTabSz="440284" rtl="0" eaLnBrk="1" latinLnBrk="0" hangingPunct="1">
        <a:defRPr sz="1733" kern="1200">
          <a:solidFill>
            <a:schemeClr val="tx1"/>
          </a:solidFill>
          <a:latin typeface="+mn-lt"/>
          <a:ea typeface="+mn-ea"/>
          <a:cs typeface="+mn-cs"/>
        </a:defRPr>
      </a:lvl5pPr>
      <a:lvl6pPr marL="2201418" algn="l" defTabSz="440284" rtl="0" eaLnBrk="1" latinLnBrk="0" hangingPunct="1">
        <a:defRPr sz="1733" kern="1200">
          <a:solidFill>
            <a:schemeClr val="tx1"/>
          </a:solidFill>
          <a:latin typeface="+mn-lt"/>
          <a:ea typeface="+mn-ea"/>
          <a:cs typeface="+mn-cs"/>
        </a:defRPr>
      </a:lvl6pPr>
      <a:lvl7pPr marL="2641702" algn="l" defTabSz="440284" rtl="0" eaLnBrk="1" latinLnBrk="0" hangingPunct="1">
        <a:defRPr sz="1733" kern="1200">
          <a:solidFill>
            <a:schemeClr val="tx1"/>
          </a:solidFill>
          <a:latin typeface="+mn-lt"/>
          <a:ea typeface="+mn-ea"/>
          <a:cs typeface="+mn-cs"/>
        </a:defRPr>
      </a:lvl7pPr>
      <a:lvl8pPr marL="3081985" algn="l" defTabSz="440284" rtl="0" eaLnBrk="1" latinLnBrk="0" hangingPunct="1">
        <a:defRPr sz="1733" kern="1200">
          <a:solidFill>
            <a:schemeClr val="tx1"/>
          </a:solidFill>
          <a:latin typeface="+mn-lt"/>
          <a:ea typeface="+mn-ea"/>
          <a:cs typeface="+mn-cs"/>
        </a:defRPr>
      </a:lvl8pPr>
      <a:lvl9pPr marL="3522269" algn="l" defTabSz="440284"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2" pos="6000">
          <p15:clr>
            <a:srgbClr val="F26B43"/>
          </p15:clr>
        </p15:guide>
        <p15:guide id="3" orient="horz" pos="663">
          <p15:clr>
            <a:srgbClr val="F26B43"/>
          </p15:clr>
        </p15:guide>
        <p15:guide id="4" pos="149">
          <p15:clr>
            <a:srgbClr val="F26B43"/>
          </p15:clr>
        </p15:guide>
        <p15:guide id="5" orient="horz" pos="4110">
          <p15:clr>
            <a:srgbClr val="F26B43"/>
          </p15:clr>
        </p15:guide>
        <p15:guide id="6" pos="33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ags" Target="../tags/tag12.xml"/><Relationship Id="rId6" Type="http://schemas.openxmlformats.org/officeDocument/2006/relationships/image" Target="../media/image33.png"/><Relationship Id="rId5" Type="http://schemas.openxmlformats.org/officeDocument/2006/relationships/image" Target="../media/image32.emf"/><Relationship Id="rId4" Type="http://schemas.openxmlformats.org/officeDocument/2006/relationships/oleObject" Target="../embeddings/oleObject10.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13.xml"/><Relationship Id="rId5" Type="http://schemas.openxmlformats.org/officeDocument/2006/relationships/image" Target="../media/image32.emf"/><Relationship Id="rId4" Type="http://schemas.openxmlformats.org/officeDocument/2006/relationships/oleObject" Target="../embeddings/oleObject10.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14.xml"/><Relationship Id="rId6" Type="http://schemas.openxmlformats.org/officeDocument/2006/relationships/image" Target="../media/image34.png"/><Relationship Id="rId5" Type="http://schemas.openxmlformats.org/officeDocument/2006/relationships/image" Target="../media/image32.emf"/><Relationship Id="rId4" Type="http://schemas.openxmlformats.org/officeDocument/2006/relationships/oleObject" Target="../embeddings/oleObject1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5.xml"/><Relationship Id="rId5" Type="http://schemas.openxmlformats.org/officeDocument/2006/relationships/image" Target="../media/image34.emf"/><Relationship Id="rId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6.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oleObject" Target="../embeddings/oleObject1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7.x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oleObject" Target="../embeddings/oleObject14.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18.xml"/><Relationship Id="rId6" Type="http://schemas.openxmlformats.org/officeDocument/2006/relationships/image" Target="../media/image40.png"/><Relationship Id="rId5" Type="http://schemas.openxmlformats.org/officeDocument/2006/relationships/image" Target="../media/image39.emf"/><Relationship Id="rId4" Type="http://schemas.openxmlformats.org/officeDocument/2006/relationships/oleObject" Target="../embeddings/oleObject15.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tags" Target="../tags/tag19.xml"/><Relationship Id="rId6" Type="http://schemas.openxmlformats.org/officeDocument/2006/relationships/image" Target="../media/image42.png"/><Relationship Id="rId5" Type="http://schemas.openxmlformats.org/officeDocument/2006/relationships/image" Target="../media/image41.emf"/><Relationship Id="rId4" Type="http://schemas.openxmlformats.org/officeDocument/2006/relationships/oleObject" Target="../embeddings/oleObject16.bin"/></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9.xml"/><Relationship Id="rId7" Type="http://schemas.openxmlformats.org/officeDocument/2006/relationships/image" Target="../media/image44.png"/><Relationship Id="rId2" Type="http://schemas.openxmlformats.org/officeDocument/2006/relationships/slideLayout" Target="../slideLayouts/slideLayout9.xml"/><Relationship Id="rId1" Type="http://schemas.openxmlformats.org/officeDocument/2006/relationships/tags" Target="../tags/tag20.xml"/><Relationship Id="rId6" Type="http://schemas.openxmlformats.org/officeDocument/2006/relationships/image" Target="../media/image43.png"/><Relationship Id="rId5" Type="http://schemas.openxmlformats.org/officeDocument/2006/relationships/image" Target="../media/image41.emf"/><Relationship Id="rId4" Type="http://schemas.openxmlformats.org/officeDocument/2006/relationships/oleObject" Target="../embeddings/oleObject16.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21.xml"/><Relationship Id="rId6" Type="http://schemas.openxmlformats.org/officeDocument/2006/relationships/image" Target="../media/image41.emf"/><Relationship Id="rId5" Type="http://schemas.openxmlformats.org/officeDocument/2006/relationships/oleObject" Target="../embeddings/oleObject16.bin"/><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9B54-7522-F45F-77F8-C87D2053197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7E88D62-C317-8171-D530-DB99A522A4C7}"/>
              </a:ext>
            </a:extLst>
          </p:cNvPr>
          <p:cNvSpPr>
            <a:spLocks noGrp="1"/>
          </p:cNvSpPr>
          <p:nvPr>
            <p:ph type="body" sz="quarter" idx="12"/>
          </p:nvPr>
        </p:nvSpPr>
        <p:spPr/>
        <p:txBody>
          <a:bodyPr/>
          <a:lstStyle/>
          <a:p>
            <a:r>
              <a:rPr lang="en-US" b="1" dirty="0"/>
              <a:t>Core IDCC(e) External // run</a:t>
            </a:r>
          </a:p>
          <a:p>
            <a:r>
              <a:rPr lang="en-US" dirty="0"/>
              <a:t>Monitoring report</a:t>
            </a:r>
          </a:p>
        </p:txBody>
      </p:sp>
      <p:sp>
        <p:nvSpPr>
          <p:cNvPr id="3" name="Text Placeholder 2">
            <a:extLst>
              <a:ext uri="{FF2B5EF4-FFF2-40B4-BE49-F238E27FC236}">
                <a16:creationId xmlns:a16="http://schemas.microsoft.com/office/drawing/2014/main" id="{12706D20-C560-02DF-824B-25B4A63B6734}"/>
              </a:ext>
            </a:extLst>
          </p:cNvPr>
          <p:cNvSpPr>
            <a:spLocks noGrp="1"/>
          </p:cNvSpPr>
          <p:nvPr>
            <p:ph type="body" sz="quarter" idx="11"/>
          </p:nvPr>
        </p:nvSpPr>
        <p:spPr>
          <a:xfrm>
            <a:off x="1926168" y="2912663"/>
            <a:ext cx="7395317" cy="792162"/>
          </a:xfrm>
        </p:spPr>
        <p:txBody>
          <a:bodyPr vert="horz" lIns="91440" tIns="45720" rIns="91440" bIns="45720" rtlCol="0" anchor="t">
            <a:noAutofit/>
          </a:bodyPr>
          <a:lstStyle/>
          <a:p>
            <a:r>
              <a:rPr lang="en-GB" dirty="0">
                <a:ea typeface="Arial Unicode MS"/>
                <a:cs typeface="Arial"/>
              </a:rPr>
              <a:t>Q2 2026: 10/04/2026 – 18/08/2026</a:t>
            </a:r>
          </a:p>
        </p:txBody>
      </p:sp>
    </p:spTree>
    <p:extLst>
      <p:ext uri="{BB962C8B-B14F-4D97-AF65-F5344CB8AC3E}">
        <p14:creationId xmlns:p14="http://schemas.microsoft.com/office/powerpoint/2010/main" val="1755101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16C2C-0FF8-C7EF-F2E1-E3F9458B7A2B}"/>
            </a:ext>
          </a:extLst>
        </p:cNvPr>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FAC80CB-959D-C9D3-8B78-C310E1CF6B1D}"/>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9FAC80CB-959D-C9D3-8B78-C310E1CF6B1D}"/>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08" name="Title 7">
            <a:extLst>
              <a:ext uri="{FF2B5EF4-FFF2-40B4-BE49-F238E27FC236}">
                <a16:creationId xmlns:a16="http://schemas.microsoft.com/office/drawing/2014/main" id="{7459DB49-EB15-0980-BFC9-8EDA8BA01036}"/>
              </a:ext>
            </a:extLst>
          </p:cNvPr>
          <p:cNvSpPr>
            <a:spLocks noGrp="1"/>
          </p:cNvSpPr>
          <p:nvPr>
            <p:ph type="title"/>
          </p:nvPr>
        </p:nvSpPr>
        <p:spPr>
          <a:xfrm>
            <a:off x="523875" y="108000"/>
            <a:ext cx="7060266" cy="336550"/>
          </a:xfrm>
        </p:spPr>
        <p:txBody>
          <a:bodyPr vert="horz" rIns="72000"/>
          <a:lstStyle/>
          <a:p>
            <a:r>
              <a:rPr lang="en-GB" dirty="0">
                <a:ea typeface="Arial Unicode MS"/>
              </a:rPr>
              <a:t>Core Intraday Capacity Calculation</a:t>
            </a:r>
            <a:endParaRPr lang="en-US" dirty="0"/>
          </a:p>
        </p:txBody>
      </p:sp>
      <p:sp>
        <p:nvSpPr>
          <p:cNvPr id="109" name="Text Placeholder 8">
            <a:extLst>
              <a:ext uri="{FF2B5EF4-FFF2-40B4-BE49-F238E27FC236}">
                <a16:creationId xmlns:a16="http://schemas.microsoft.com/office/drawing/2014/main" id="{72F11975-6B12-AA79-06AD-78998C939D9A}"/>
              </a:ext>
            </a:extLst>
          </p:cNvPr>
          <p:cNvSpPr>
            <a:spLocks noGrp="1"/>
          </p:cNvSpPr>
          <p:nvPr>
            <p:ph type="body" sz="quarter" idx="16"/>
          </p:nvPr>
        </p:nvSpPr>
        <p:spPr>
          <a:xfrm>
            <a:off x="523875" y="461650"/>
            <a:ext cx="8656125" cy="363850"/>
          </a:xfrm>
        </p:spPr>
        <p:txBody>
          <a:bodyPr/>
          <a:lstStyle/>
          <a:p>
            <a:r>
              <a:rPr lang="en-US" dirty="0"/>
              <a:t>IDCC(e) go-live preparations</a:t>
            </a:r>
          </a:p>
        </p:txBody>
      </p:sp>
      <p:sp>
        <p:nvSpPr>
          <p:cNvPr id="2" name="Slide Number Placeholder 1">
            <a:extLst>
              <a:ext uri="{FF2B5EF4-FFF2-40B4-BE49-F238E27FC236}">
                <a16:creationId xmlns:a16="http://schemas.microsoft.com/office/drawing/2014/main" id="{391FBDC5-9A27-CE59-4F78-343D1B8591E7}"/>
              </a:ext>
            </a:extLst>
          </p:cNvPr>
          <p:cNvSpPr>
            <a:spLocks noGrp="1"/>
          </p:cNvSpPr>
          <p:nvPr>
            <p:ph type="sldNum" sz="quarter" idx="4"/>
          </p:nvPr>
        </p:nvSpPr>
        <p:spPr/>
        <p:txBody>
          <a:bodyPr/>
          <a:lstStyle/>
          <a:p>
            <a:fld id="{F551322C-20B2-48C3-B63D-68158FEBF630}" type="slidenum">
              <a:rPr lang="en-US" smtClean="0"/>
              <a:pPr/>
              <a:t>2</a:t>
            </a:fld>
            <a:endParaRPr lang="en-US"/>
          </a:p>
        </p:txBody>
      </p:sp>
      <p:sp>
        <p:nvSpPr>
          <p:cNvPr id="8" name="Content Placeholder 3">
            <a:extLst>
              <a:ext uri="{FF2B5EF4-FFF2-40B4-BE49-F238E27FC236}">
                <a16:creationId xmlns:a16="http://schemas.microsoft.com/office/drawing/2014/main" id="{D859911D-A508-038A-25F3-57EE22723B55}"/>
              </a:ext>
            </a:extLst>
          </p:cNvPr>
          <p:cNvSpPr>
            <a:spLocks noGrp="1"/>
          </p:cNvSpPr>
          <p:nvPr>
            <p:ph sz="quarter" idx="17"/>
          </p:nvPr>
        </p:nvSpPr>
        <p:spPr>
          <a:xfrm>
            <a:off x="523875" y="1080000"/>
            <a:ext cx="9001125" cy="5371250"/>
          </a:xfrm>
        </p:spPr>
        <p:txBody>
          <a:bodyPr vert="horz" lIns="91440" tIns="45720" rIns="91440" bIns="45720" rtlCol="0" anchor="t">
            <a:noAutofit/>
          </a:bodyPr>
          <a:lstStyle/>
          <a:p>
            <a:r>
              <a:rPr lang="en-GB" dirty="0">
                <a:ea typeface="Arial Unicode MS"/>
                <a:cs typeface="Arial"/>
              </a:rPr>
              <a:t>Introduction</a:t>
            </a:r>
          </a:p>
          <a:p>
            <a:pPr lvl="1"/>
            <a:r>
              <a:rPr lang="en-US" dirty="0">
                <a:ea typeface="Arial Unicode MS"/>
                <a:cs typeface="Arial"/>
              </a:rPr>
              <a:t>Core TSOs have implemented IDCC(a-d) and are working towards go-live of IDCC(e) in 2026.</a:t>
            </a:r>
          </a:p>
          <a:p>
            <a:pPr lvl="1"/>
            <a:r>
              <a:rPr lang="en-US" dirty="0">
                <a:solidFill>
                  <a:srgbClr val="595959"/>
                </a:solidFill>
                <a:latin typeface="Arial"/>
                <a:ea typeface="Arial Unicode MS"/>
                <a:cs typeface="Arial"/>
              </a:rPr>
              <a:t>The capacities are provided simultaneously to the JAO publication tool and to XBID. Once the capacities are accepted by XBID they are available for trading. </a:t>
            </a:r>
          </a:p>
          <a:p>
            <a:pPr lvl="2"/>
            <a:r>
              <a:rPr lang="en-US" dirty="0">
                <a:solidFill>
                  <a:srgbClr val="595959"/>
                </a:solidFill>
                <a:latin typeface="Arial"/>
                <a:ea typeface="Arial Unicode MS"/>
                <a:cs typeface="Arial"/>
              </a:rPr>
              <a:t>For example, the intraday capacity calculation methodology requires the capacities for IDCC(c) to be published and submitted by 4:30. The target timing that TSOs have implemented to deliver and publish the capacities is 4:13, whereas 4:30 is taken as strict deadline.</a:t>
            </a:r>
          </a:p>
          <a:p>
            <a:pPr marL="0" lvl="1" indent="0">
              <a:buNone/>
            </a:pPr>
            <a:endParaRPr lang="en-US" dirty="0">
              <a:solidFill>
                <a:srgbClr val="595959"/>
              </a:solidFill>
            </a:endParaRPr>
          </a:p>
          <a:p>
            <a:pPr marL="0" lvl="1" indent="0">
              <a:buNone/>
            </a:pPr>
            <a:r>
              <a:rPr lang="en-US" sz="1400" dirty="0">
                <a:solidFill>
                  <a:srgbClr val="3366FF"/>
                </a:solidFill>
                <a:ea typeface="Arial Unicode MS"/>
                <a:cs typeface="Arial"/>
              </a:rPr>
              <a:t>Find below an overview of the respective IDCC processes in relation to market coupling:</a:t>
            </a: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marL="0" lvl="1" indent="0">
              <a:buNone/>
            </a:pPr>
            <a:endParaRPr lang="en-US" sz="1400" dirty="0">
              <a:solidFill>
                <a:srgbClr val="3366FF"/>
              </a:solidFill>
              <a:ea typeface="Arial Unicode MS"/>
              <a:cs typeface="Arial"/>
            </a:endParaRPr>
          </a:p>
          <a:p>
            <a:pPr lvl="1">
              <a:defRPr/>
            </a:pPr>
            <a:r>
              <a:rPr lang="en-GB" dirty="0">
                <a:ea typeface="Arial Unicode MS"/>
                <a:cs typeface="Arial"/>
              </a:rPr>
              <a:t>The IDCC(e) EXT // run commenced on 08/04/2026 and IDCC PT is monitoring the KPIs and process stability.</a:t>
            </a:r>
          </a:p>
          <a:p>
            <a:pPr lvl="1">
              <a:defRPr/>
            </a:pPr>
            <a:r>
              <a:rPr lang="da-DK" dirty="0">
                <a:ea typeface="Arial Unicode MS"/>
                <a:cs typeface="Arial"/>
              </a:rPr>
              <a:t>I</a:t>
            </a:r>
            <a:r>
              <a:rPr lang="en-US" dirty="0">
                <a:ea typeface="Arial Unicode MS"/>
                <a:cs typeface="Arial"/>
              </a:rPr>
              <a:t>DCC(e) aims to provide updated capacities before 16:00, which will be released directly to intraday continuous trading</a:t>
            </a:r>
            <a:r>
              <a:rPr lang="da-DK" dirty="0">
                <a:ea typeface="Arial Unicode MS"/>
                <a:cs typeface="Arial"/>
              </a:rPr>
              <a:t>.</a:t>
            </a:r>
            <a:endParaRPr lang="en-US" dirty="0">
              <a:ea typeface="Arial Unicode MS"/>
              <a:cs typeface="Arial"/>
            </a:endParaRPr>
          </a:p>
          <a:p>
            <a:pPr marL="285750" marR="0" lvl="1" indent="-285750" algn="l" defTabSz="914400" rtl="0" eaLnBrk="1" fontAlgn="base" latinLnBrk="0" hangingPunct="1">
              <a:lnSpc>
                <a:spcPct val="100000"/>
              </a:lnSpc>
              <a:spcBef>
                <a:spcPts val="400"/>
              </a:spcBef>
              <a:spcAft>
                <a:spcPct val="0"/>
              </a:spcAft>
              <a:buClr>
                <a:srgbClr val="0100FE"/>
              </a:buClr>
              <a:buSzPct val="70000"/>
              <a:buFont typeface="Wingdings" panose="05000000000000000000" pitchFamily="2" charset="2"/>
              <a:buChar char="l"/>
              <a:tabLst/>
              <a:defRPr/>
            </a:pPr>
            <a:endParaRPr lang="en-US" sz="1400" dirty="0">
              <a:solidFill>
                <a:srgbClr val="3366FF"/>
              </a:solidFill>
              <a:ea typeface="Arial Unicode MS"/>
              <a:cs typeface="Arial"/>
            </a:endParaRPr>
          </a:p>
          <a:p>
            <a:pPr marL="0" lvl="1" indent="0">
              <a:buNone/>
            </a:pPr>
            <a:endParaRPr lang="en-GB" dirty="0">
              <a:solidFill>
                <a:srgbClr val="595959"/>
              </a:solidFill>
            </a:endParaRPr>
          </a:p>
          <a:p>
            <a:pPr lvl="1"/>
            <a:endParaRPr lang="en-GB" dirty="0">
              <a:solidFill>
                <a:srgbClr val="595959"/>
              </a:solidFill>
            </a:endParaRPr>
          </a:p>
          <a:p>
            <a:pPr lvl="1"/>
            <a:endParaRPr lang="en-GB" dirty="0">
              <a:solidFill>
                <a:srgbClr val="595959"/>
              </a:solidFill>
            </a:endParaRPr>
          </a:p>
          <a:p>
            <a:endParaRPr lang="en-GB" dirty="0"/>
          </a:p>
          <a:p>
            <a:endParaRPr lang="en-GB" dirty="0">
              <a:ea typeface="Arial Unicode MS"/>
              <a:cs typeface="Arial"/>
            </a:endParaRPr>
          </a:p>
          <a:p>
            <a:endParaRPr lang="en-GB" dirty="0">
              <a:ea typeface="Arial Unicode MS"/>
              <a:cs typeface="Arial"/>
            </a:endParaRPr>
          </a:p>
          <a:p>
            <a:endParaRPr lang="en-GB" dirty="0">
              <a:ea typeface="Arial Unicode MS"/>
              <a:cs typeface="Arial"/>
            </a:endParaRPr>
          </a:p>
          <a:p>
            <a:endParaRPr lang="en-GB" dirty="0">
              <a:ea typeface="Arial Unicode MS"/>
              <a:cs typeface="Arial"/>
            </a:endParaRPr>
          </a:p>
          <a:p>
            <a:endParaRPr lang="en-GB" dirty="0"/>
          </a:p>
          <a:p>
            <a:endParaRPr lang="en-GB" dirty="0"/>
          </a:p>
        </p:txBody>
      </p:sp>
      <p:pic>
        <p:nvPicPr>
          <p:cNvPr id="9" name="Picture 8">
            <a:extLst>
              <a:ext uri="{FF2B5EF4-FFF2-40B4-BE49-F238E27FC236}">
                <a16:creationId xmlns:a16="http://schemas.microsoft.com/office/drawing/2014/main" id="{E93454DF-A770-76A6-0F48-DC5471A231D5}"/>
              </a:ext>
            </a:extLst>
          </p:cNvPr>
          <p:cNvPicPr>
            <a:picLocks noChangeAspect="1"/>
          </p:cNvPicPr>
          <p:nvPr/>
        </p:nvPicPr>
        <p:blipFill>
          <a:blip r:embed="rId6"/>
          <a:stretch>
            <a:fillRect/>
          </a:stretch>
        </p:blipFill>
        <p:spPr>
          <a:xfrm>
            <a:off x="1331919" y="3243838"/>
            <a:ext cx="7242161" cy="2374992"/>
          </a:xfrm>
          <a:prstGeom prst="rect">
            <a:avLst/>
          </a:prstGeom>
        </p:spPr>
      </p:pic>
    </p:spTree>
    <p:extLst>
      <p:ext uri="{BB962C8B-B14F-4D97-AF65-F5344CB8AC3E}">
        <p14:creationId xmlns:p14="http://schemas.microsoft.com/office/powerpoint/2010/main" val="1603815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57125-9360-9499-5E62-5E7E88713958}"/>
            </a:ext>
          </a:extLst>
        </p:cNvPr>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2628856-4568-C99B-4269-5F674EFED48A}"/>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22628856-4568-C99B-4269-5F674EFED48A}"/>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08" name="Title 7">
            <a:extLst>
              <a:ext uri="{FF2B5EF4-FFF2-40B4-BE49-F238E27FC236}">
                <a16:creationId xmlns:a16="http://schemas.microsoft.com/office/drawing/2014/main" id="{7F19EE00-39AE-3E15-072F-F0023D9363D6}"/>
              </a:ext>
            </a:extLst>
          </p:cNvPr>
          <p:cNvSpPr>
            <a:spLocks noGrp="1"/>
          </p:cNvSpPr>
          <p:nvPr>
            <p:ph type="title"/>
          </p:nvPr>
        </p:nvSpPr>
        <p:spPr>
          <a:xfrm>
            <a:off x="523875" y="108000"/>
            <a:ext cx="7060266" cy="336550"/>
          </a:xfrm>
        </p:spPr>
        <p:txBody>
          <a:bodyPr vert="horz" rIns="72000"/>
          <a:lstStyle/>
          <a:p>
            <a:r>
              <a:rPr lang="en-GB" dirty="0">
                <a:ea typeface="Arial Unicode MS"/>
              </a:rPr>
              <a:t>External // run monitoring report</a:t>
            </a:r>
            <a:endParaRPr lang="en-US" dirty="0"/>
          </a:p>
        </p:txBody>
      </p:sp>
      <p:sp>
        <p:nvSpPr>
          <p:cNvPr id="109" name="Text Placeholder 8">
            <a:extLst>
              <a:ext uri="{FF2B5EF4-FFF2-40B4-BE49-F238E27FC236}">
                <a16:creationId xmlns:a16="http://schemas.microsoft.com/office/drawing/2014/main" id="{939898FF-0BE5-7AE6-6D9A-48FAE09B1D27}"/>
              </a:ext>
            </a:extLst>
          </p:cNvPr>
          <p:cNvSpPr>
            <a:spLocks noGrp="1"/>
          </p:cNvSpPr>
          <p:nvPr>
            <p:ph type="body" sz="quarter" idx="16"/>
          </p:nvPr>
        </p:nvSpPr>
        <p:spPr>
          <a:xfrm>
            <a:off x="523875" y="461650"/>
            <a:ext cx="8656125" cy="363850"/>
          </a:xfrm>
        </p:spPr>
        <p:txBody>
          <a:bodyPr/>
          <a:lstStyle/>
          <a:p>
            <a:r>
              <a:rPr lang="en-US" dirty="0"/>
              <a:t>Introduction, reporting period and limitations</a:t>
            </a:r>
          </a:p>
        </p:txBody>
      </p:sp>
      <p:sp>
        <p:nvSpPr>
          <p:cNvPr id="16" name="Content Placeholder 15">
            <a:extLst>
              <a:ext uri="{FF2B5EF4-FFF2-40B4-BE49-F238E27FC236}">
                <a16:creationId xmlns:a16="http://schemas.microsoft.com/office/drawing/2014/main" id="{4AC6E651-BA15-7078-134A-98EC0CC288C5}"/>
              </a:ext>
            </a:extLst>
          </p:cNvPr>
          <p:cNvSpPr>
            <a:spLocks noGrp="1"/>
          </p:cNvSpPr>
          <p:nvPr>
            <p:ph sz="quarter" idx="17"/>
          </p:nvPr>
        </p:nvSpPr>
        <p:spPr>
          <a:xfrm>
            <a:off x="523875" y="1080000"/>
            <a:ext cx="9001125" cy="5473200"/>
          </a:xfrm>
        </p:spPr>
        <p:txBody>
          <a:bodyPr vert="horz" lIns="91440" tIns="45720" rIns="91440" bIns="45720" rtlCol="0" anchor="t">
            <a:noAutofit/>
          </a:bodyPr>
          <a:lstStyle/>
          <a:p>
            <a:r>
              <a:rPr lang="en-GB" b="1" dirty="0"/>
              <a:t>Background</a:t>
            </a:r>
          </a:p>
          <a:p>
            <a:pPr lvl="1"/>
            <a:r>
              <a:rPr lang="en-US" dirty="0"/>
              <a:t>According to Article 26(4) of the Core FB ID CCM, </a:t>
            </a:r>
            <a:r>
              <a:rPr lang="en-US" sz="1100" i="1" dirty="0"/>
              <a:t>“Core TSOs shall continuously monitor the effects and the performance of the application of this methodology. For this purpose, they shall develop, in coordination with the Core regulatory authorities, ACER and stakeholders, the monitoring and performance criteria and report on the outcome of this monitoring on a quarterly basis in a quarterly report.”</a:t>
            </a:r>
            <a:r>
              <a:rPr lang="en-US" dirty="0"/>
              <a:t>.</a:t>
            </a:r>
          </a:p>
          <a:p>
            <a:pPr lvl="1"/>
            <a:r>
              <a:rPr lang="en-US" dirty="0"/>
              <a:t>IDCC(e) external // run started on </a:t>
            </a:r>
            <a:r>
              <a:rPr lang="en-US" b="1" dirty="0"/>
              <a:t>8</a:t>
            </a:r>
            <a:r>
              <a:rPr lang="en-US" b="1" baseline="30000" dirty="0"/>
              <a:t>th</a:t>
            </a:r>
            <a:r>
              <a:rPr lang="en-US" b="1" dirty="0"/>
              <a:t> of April 2026</a:t>
            </a:r>
            <a:r>
              <a:rPr lang="en-US" dirty="0"/>
              <a:t> and will be finished on the </a:t>
            </a:r>
            <a:r>
              <a:rPr lang="en-US" b="1" dirty="0"/>
              <a:t>14</a:t>
            </a:r>
            <a:r>
              <a:rPr lang="en-US" b="1" baseline="30000" dirty="0"/>
              <a:t>th</a:t>
            </a:r>
            <a:r>
              <a:rPr lang="en-US" b="1" dirty="0"/>
              <a:t> of October 2026</a:t>
            </a:r>
            <a:r>
              <a:rPr lang="en-US" dirty="0"/>
              <a:t>(~6 months) with go-live on production</a:t>
            </a:r>
            <a:r>
              <a:rPr lang="en-GB" dirty="0"/>
              <a:t>.</a:t>
            </a:r>
          </a:p>
          <a:p>
            <a:endParaRPr lang="en-GB" dirty="0"/>
          </a:p>
          <a:p>
            <a:r>
              <a:rPr lang="en-GB" b="1" dirty="0"/>
              <a:t>Reporting period</a:t>
            </a:r>
            <a:r>
              <a:rPr lang="en-GB" dirty="0"/>
              <a:t> </a:t>
            </a:r>
          </a:p>
          <a:p>
            <a:pPr lvl="1"/>
            <a:r>
              <a:rPr lang="en-GB" dirty="0"/>
              <a:t>This report covers roughly 4 months (10/04/2026 – 18/08/2026) of IDCC(e) EXT //run results in the Core region.</a:t>
            </a:r>
          </a:p>
          <a:p>
            <a:pPr lvl="1"/>
            <a:r>
              <a:rPr lang="en-GB" dirty="0"/>
              <a:t>In the reporting period, fallback applied/process failed for 9 </a:t>
            </a:r>
            <a:r>
              <a:rPr lang="en-GB" dirty="0" err="1"/>
              <a:t>BDs.</a:t>
            </a:r>
            <a:endParaRPr lang="en-GB" dirty="0"/>
          </a:p>
          <a:p>
            <a:pPr lvl="1"/>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Next steps</a:t>
            </a:r>
          </a:p>
          <a:p>
            <a:pPr lvl="1"/>
            <a:r>
              <a:rPr lang="da-DK" dirty="0"/>
              <a:t>14th October 2026: IDCC(e) go-live</a:t>
            </a:r>
            <a:endParaRPr lang="en-US" dirty="0"/>
          </a:p>
        </p:txBody>
      </p:sp>
      <p:sp>
        <p:nvSpPr>
          <p:cNvPr id="2" name="Slide Number Placeholder 1">
            <a:extLst>
              <a:ext uri="{FF2B5EF4-FFF2-40B4-BE49-F238E27FC236}">
                <a16:creationId xmlns:a16="http://schemas.microsoft.com/office/drawing/2014/main" id="{80BCFC2C-803B-8FAA-D8A5-C2D33B7D25B9}"/>
              </a:ext>
            </a:extLst>
          </p:cNvPr>
          <p:cNvSpPr>
            <a:spLocks noGrp="1"/>
          </p:cNvSpPr>
          <p:nvPr>
            <p:ph type="sldNum" sz="quarter" idx="4"/>
          </p:nvPr>
        </p:nvSpPr>
        <p:spPr/>
        <p:txBody>
          <a:bodyPr/>
          <a:lstStyle/>
          <a:p>
            <a:fld id="{F551322C-20B2-48C3-B63D-68158FEBF630}" type="slidenum">
              <a:rPr lang="en-US" smtClean="0"/>
              <a:pPr/>
              <a:t>3</a:t>
            </a:fld>
            <a:endParaRPr lang="en-US"/>
          </a:p>
        </p:txBody>
      </p:sp>
      <p:graphicFrame>
        <p:nvGraphicFramePr>
          <p:cNvPr id="5" name="Table 4">
            <a:extLst>
              <a:ext uri="{FF2B5EF4-FFF2-40B4-BE49-F238E27FC236}">
                <a16:creationId xmlns:a16="http://schemas.microsoft.com/office/drawing/2014/main" id="{2198E7D5-CFEA-8FDA-E1F0-B0382C81ADBD}"/>
              </a:ext>
            </a:extLst>
          </p:cNvPr>
          <p:cNvGraphicFramePr>
            <a:graphicFrameLocks noGrp="1"/>
          </p:cNvGraphicFramePr>
          <p:nvPr>
            <p:extLst>
              <p:ext uri="{D42A27DB-BD31-4B8C-83A1-F6EECF244321}">
                <p14:modId xmlns:p14="http://schemas.microsoft.com/office/powerpoint/2010/main" val="3045779916"/>
              </p:ext>
            </p:extLst>
          </p:nvPr>
        </p:nvGraphicFramePr>
        <p:xfrm>
          <a:off x="580632" y="3664177"/>
          <a:ext cx="4020747" cy="2113823"/>
        </p:xfrm>
        <a:graphic>
          <a:graphicData uri="http://schemas.openxmlformats.org/drawingml/2006/table">
            <a:tbl>
              <a:tblPr firstRow="1" bandRow="1">
                <a:tableStyleId>{8A107856-5554-42FB-B03E-39F5DBC370BA}</a:tableStyleId>
              </a:tblPr>
              <a:tblGrid>
                <a:gridCol w="924747">
                  <a:extLst>
                    <a:ext uri="{9D8B030D-6E8A-4147-A177-3AD203B41FA5}">
                      <a16:colId xmlns:a16="http://schemas.microsoft.com/office/drawing/2014/main" val="3443709706"/>
                    </a:ext>
                  </a:extLst>
                </a:gridCol>
                <a:gridCol w="3096000">
                  <a:extLst>
                    <a:ext uri="{9D8B030D-6E8A-4147-A177-3AD203B41FA5}">
                      <a16:colId xmlns:a16="http://schemas.microsoft.com/office/drawing/2014/main" val="3815034775"/>
                    </a:ext>
                  </a:extLst>
                </a:gridCol>
              </a:tblGrid>
              <a:tr h="302303">
                <a:tc>
                  <a:txBody>
                    <a:bodyPr/>
                    <a:lstStyle/>
                    <a:p>
                      <a:r>
                        <a:rPr lang="pt-PT" sz="1000" dirty="0">
                          <a:solidFill>
                            <a:schemeClr val="bg1"/>
                          </a:solidFill>
                        </a:rPr>
                        <a:t>BD</a:t>
                      </a:r>
                      <a:endParaRPr lang="LID4096" sz="1000" dirty="0">
                        <a:solidFill>
                          <a:schemeClr val="bg1"/>
                        </a:solidFill>
                      </a:endParaRPr>
                    </a:p>
                  </a:txBody>
                  <a:tcPr>
                    <a:solidFill>
                      <a:schemeClr val="accent2"/>
                    </a:solidFill>
                  </a:tcPr>
                </a:tc>
                <a:tc>
                  <a:txBody>
                    <a:bodyPr/>
                    <a:lstStyle/>
                    <a:p>
                      <a:r>
                        <a:rPr lang="pt-PT" sz="1000" dirty="0">
                          <a:solidFill>
                            <a:schemeClr val="bg1"/>
                          </a:solidFill>
                        </a:rPr>
                        <a:t>Applied Fallback / Process failure</a:t>
                      </a:r>
                      <a:endParaRPr lang="LID4096" sz="1000" dirty="0">
                        <a:solidFill>
                          <a:schemeClr val="bg1"/>
                        </a:solidFill>
                      </a:endParaRPr>
                    </a:p>
                  </a:txBody>
                  <a:tcPr>
                    <a:solidFill>
                      <a:schemeClr val="accent2"/>
                    </a:solidFill>
                  </a:tcPr>
                </a:tc>
                <a:extLst>
                  <a:ext uri="{0D108BD9-81ED-4DB2-BD59-A6C34878D82A}">
                    <a16:rowId xmlns:a16="http://schemas.microsoft.com/office/drawing/2014/main" val="484507271"/>
                  </a:ext>
                </a:extLst>
              </a:tr>
              <a:tr h="360000">
                <a:tc>
                  <a:txBody>
                    <a:bodyPr/>
                    <a:lstStyle/>
                    <a:p>
                      <a:pPr marL="0" lvl="0" indent="0" algn="l" defTabSz="440284">
                        <a:lnSpc>
                          <a:spcPct val="100000"/>
                        </a:lnSpc>
                        <a:spcBef>
                          <a:spcPts val="0"/>
                        </a:spcBef>
                        <a:spcAft>
                          <a:spcPts val="0"/>
                        </a:spcAft>
                        <a:buNone/>
                        <a:tabLst/>
                        <a:defRPr/>
                      </a:pPr>
                      <a:r>
                        <a:rPr lang="pt-PT" sz="900" b="0" i="0" u="none" strike="noStrike" noProof="0" dirty="0">
                          <a:solidFill>
                            <a:srgbClr val="000000"/>
                          </a:solidFill>
                          <a:latin typeface="+mj-lt"/>
                        </a:rPr>
                        <a:t>13/04/2026</a:t>
                      </a:r>
                      <a:endParaRPr lang="en-US" sz="900" dirty="0">
                        <a:latin typeface="+mj-lt"/>
                      </a:endParaRPr>
                    </a:p>
                  </a:txBody>
                  <a:tcPr anchor="ctr"/>
                </a:tc>
                <a:tc>
                  <a:txBody>
                    <a:bodyPr/>
                    <a:lstStyle/>
                    <a:p>
                      <a:pPr lvl="0">
                        <a:buNone/>
                      </a:pPr>
                      <a:r>
                        <a:rPr lang="pt-PT" sz="900" b="0" i="0" u="none" strike="noStrike" noProof="0" dirty="0">
                          <a:solidFill>
                            <a:srgbClr val="000000"/>
                          </a:solidFill>
                          <a:latin typeface="+mj-lt"/>
                        </a:rPr>
                        <a:t>IDCC(d) Fallback domain applied due to misconfiguration in the system.</a:t>
                      </a:r>
                    </a:p>
                  </a:txBody>
                  <a:tcPr anchor="ctr"/>
                </a:tc>
                <a:extLst>
                  <a:ext uri="{0D108BD9-81ED-4DB2-BD59-A6C34878D82A}">
                    <a16:rowId xmlns:a16="http://schemas.microsoft.com/office/drawing/2014/main" val="1817642845"/>
                  </a:ext>
                </a:extLst>
              </a:tr>
              <a:tr h="360000">
                <a:tc>
                  <a:txBody>
                    <a:bodyPr/>
                    <a:lstStyle/>
                    <a:p>
                      <a:pPr marL="0" marR="0" lvl="0" indent="0" algn="l" defTabSz="440284">
                        <a:lnSpc>
                          <a:spcPct val="100000"/>
                        </a:lnSpc>
                        <a:spcBef>
                          <a:spcPts val="0"/>
                        </a:spcBef>
                        <a:spcAft>
                          <a:spcPts val="0"/>
                        </a:spcAft>
                        <a:buNone/>
                        <a:tabLst/>
                        <a:defRPr/>
                      </a:pPr>
                      <a:r>
                        <a:rPr lang="pt-PT" sz="900" b="0" i="0" u="none" strike="noStrike" noProof="0" dirty="0">
                          <a:solidFill>
                            <a:srgbClr val="000000"/>
                          </a:solidFill>
                          <a:latin typeface="+mj-lt"/>
                        </a:rPr>
                        <a:t>15/04/2026</a:t>
                      </a:r>
                      <a:endParaRPr lang="en-US" sz="900" dirty="0">
                        <a:latin typeface="+mj-lt"/>
                      </a:endParaRPr>
                    </a:p>
                  </a:txBody>
                  <a:tcPr anchor="ctr"/>
                </a:tc>
                <a:tc>
                  <a:txBody>
                    <a:bodyPr/>
                    <a:lstStyle/>
                    <a:p>
                      <a:pPr lvl="0">
                        <a:buNone/>
                      </a:pPr>
                      <a:r>
                        <a:rPr lang="pt-PT" sz="900" b="0" i="0" u="none" strike="noStrike" noProof="0" dirty="0">
                          <a:solidFill>
                            <a:srgbClr val="000000"/>
                          </a:solidFill>
                          <a:latin typeface="+mj-lt"/>
                        </a:rPr>
                        <a:t>Tool down due to server outage.</a:t>
                      </a:r>
                      <a:endParaRPr lang="en-US" sz="900" dirty="0">
                        <a:latin typeface="+mj-lt"/>
                      </a:endParaRPr>
                    </a:p>
                  </a:txBody>
                  <a:tcPr anchor="ctr"/>
                </a:tc>
                <a:extLst>
                  <a:ext uri="{0D108BD9-81ED-4DB2-BD59-A6C34878D82A}">
                    <a16:rowId xmlns:a16="http://schemas.microsoft.com/office/drawing/2014/main" val="2363907790"/>
                  </a:ext>
                </a:extLst>
              </a:tr>
              <a:tr h="360000">
                <a:tc>
                  <a:txBody>
                    <a:bodyPr/>
                    <a:lstStyle/>
                    <a:p>
                      <a:pPr marL="0" marR="0" lvl="0" indent="0" algn="l" defTabSz="440284">
                        <a:lnSpc>
                          <a:spcPct val="100000"/>
                        </a:lnSpc>
                        <a:spcBef>
                          <a:spcPts val="0"/>
                        </a:spcBef>
                        <a:spcAft>
                          <a:spcPts val="0"/>
                        </a:spcAft>
                        <a:buNone/>
                        <a:tabLst/>
                        <a:defRPr/>
                      </a:pPr>
                      <a:r>
                        <a:rPr lang="en-US" sz="900" dirty="0">
                          <a:latin typeface="+mj-lt"/>
                        </a:rPr>
                        <a:t>22/05/2026</a:t>
                      </a:r>
                    </a:p>
                  </a:txBody>
                  <a:tcPr anchor="ct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pt-PT" sz="900" b="0" i="0" u="none" strike="noStrike" kern="1200" noProof="0" dirty="0">
                          <a:solidFill>
                            <a:srgbClr val="000000"/>
                          </a:solidFill>
                          <a:latin typeface="+mn-lt"/>
                          <a:ea typeface="+mn-ea"/>
                          <a:cs typeface="+mn-cs"/>
                        </a:rPr>
                        <a:t>IDCC(d) Fallback domain used due to missing CGMs.</a:t>
                      </a:r>
                      <a:endParaRPr lang="en-US" sz="900" kern="1200" dirty="0">
                        <a:solidFill>
                          <a:schemeClr val="dk1"/>
                        </a:solidFill>
                        <a:latin typeface="+mn-lt"/>
                        <a:ea typeface="+mn-ea"/>
                        <a:cs typeface="+mn-cs"/>
                      </a:endParaRPr>
                    </a:p>
                  </a:txBody>
                  <a:tcPr anchor="ctr"/>
                </a:tc>
                <a:extLst>
                  <a:ext uri="{0D108BD9-81ED-4DB2-BD59-A6C34878D82A}">
                    <a16:rowId xmlns:a16="http://schemas.microsoft.com/office/drawing/2014/main" val="1204301606"/>
                  </a:ext>
                </a:extLst>
              </a:tr>
              <a:tr h="360000">
                <a:tc>
                  <a:txBody>
                    <a:bodyPr/>
                    <a:lstStyle/>
                    <a:p>
                      <a:pPr marL="0" marR="0" lvl="0" indent="0" algn="l" defTabSz="440284">
                        <a:lnSpc>
                          <a:spcPct val="100000"/>
                        </a:lnSpc>
                        <a:spcBef>
                          <a:spcPts val="0"/>
                        </a:spcBef>
                        <a:spcAft>
                          <a:spcPts val="0"/>
                        </a:spcAft>
                        <a:buNone/>
                        <a:tabLst/>
                        <a:defRPr/>
                      </a:pPr>
                      <a:r>
                        <a:rPr lang="en-US" sz="900" dirty="0">
                          <a:latin typeface="+mj-lt"/>
                        </a:rPr>
                        <a:t>30/05/2026</a:t>
                      </a:r>
                    </a:p>
                  </a:txBody>
                  <a:tcPr anchor="ctr"/>
                </a:tc>
                <a:tc>
                  <a:txBody>
                    <a:bodyPr/>
                    <a:lstStyle/>
                    <a:p>
                      <a:pPr lvl="0">
                        <a:buNone/>
                      </a:pPr>
                      <a:r>
                        <a:rPr lang="en-US" sz="900" dirty="0">
                          <a:latin typeface="+mj-lt"/>
                        </a:rPr>
                        <a:t>Failed business day due to connectivity issues with XBID (missing AACs).</a:t>
                      </a:r>
                    </a:p>
                  </a:txBody>
                  <a:tcPr anchor="ctr"/>
                </a:tc>
                <a:extLst>
                  <a:ext uri="{0D108BD9-81ED-4DB2-BD59-A6C34878D82A}">
                    <a16:rowId xmlns:a16="http://schemas.microsoft.com/office/drawing/2014/main" val="3277656314"/>
                  </a:ext>
                </a:extLst>
              </a:tr>
              <a:tr h="360000">
                <a:tc>
                  <a:txBody>
                    <a:bodyPr/>
                    <a:lstStyle/>
                    <a:p>
                      <a:pPr marL="0" marR="0" lvl="0" indent="0" algn="l" defTabSz="440284">
                        <a:lnSpc>
                          <a:spcPct val="100000"/>
                        </a:lnSpc>
                        <a:spcBef>
                          <a:spcPts val="0"/>
                        </a:spcBef>
                        <a:spcAft>
                          <a:spcPts val="0"/>
                        </a:spcAft>
                        <a:buNone/>
                        <a:tabLst/>
                        <a:defRPr/>
                      </a:pPr>
                      <a:r>
                        <a:rPr lang="en-US" sz="900" dirty="0">
                          <a:latin typeface="+mj-lt"/>
                        </a:rPr>
                        <a:t>01/07/2026</a:t>
                      </a:r>
                    </a:p>
                  </a:txBody>
                  <a:tcPr anchor="ctr"/>
                </a:tc>
                <a:tc>
                  <a:txBody>
                    <a:bodyPr/>
                    <a:lstStyle/>
                    <a:p>
                      <a:pPr lvl="0">
                        <a:buNone/>
                      </a:pPr>
                      <a:r>
                        <a:rPr lang="en-US" sz="900" dirty="0">
                          <a:latin typeface="+mj-lt"/>
                        </a:rPr>
                        <a:t>IDCC(d) Fallback domain used due to missing CGMs.</a:t>
                      </a:r>
                    </a:p>
                  </a:txBody>
                  <a:tcPr anchor="ctr"/>
                </a:tc>
                <a:extLst>
                  <a:ext uri="{0D108BD9-81ED-4DB2-BD59-A6C34878D82A}">
                    <a16:rowId xmlns:a16="http://schemas.microsoft.com/office/drawing/2014/main" val="3805968398"/>
                  </a:ext>
                </a:extLst>
              </a:tr>
            </a:tbl>
          </a:graphicData>
        </a:graphic>
      </p:graphicFrame>
      <p:graphicFrame>
        <p:nvGraphicFramePr>
          <p:cNvPr id="7" name="Table 6">
            <a:extLst>
              <a:ext uri="{FF2B5EF4-FFF2-40B4-BE49-F238E27FC236}">
                <a16:creationId xmlns:a16="http://schemas.microsoft.com/office/drawing/2014/main" id="{A59B43EE-F7A4-9C3F-6AF2-6063332AD5A2}"/>
              </a:ext>
            </a:extLst>
          </p:cNvPr>
          <p:cNvGraphicFramePr>
            <a:graphicFrameLocks noGrp="1"/>
          </p:cNvGraphicFramePr>
          <p:nvPr>
            <p:extLst>
              <p:ext uri="{D42A27DB-BD31-4B8C-83A1-F6EECF244321}">
                <p14:modId xmlns:p14="http://schemas.microsoft.com/office/powerpoint/2010/main" val="1617394522"/>
              </p:ext>
            </p:extLst>
          </p:nvPr>
        </p:nvGraphicFramePr>
        <p:xfrm>
          <a:off x="5304623" y="3664177"/>
          <a:ext cx="4020747" cy="1742303"/>
        </p:xfrm>
        <a:graphic>
          <a:graphicData uri="http://schemas.openxmlformats.org/drawingml/2006/table">
            <a:tbl>
              <a:tblPr firstRow="1" bandRow="1">
                <a:tableStyleId>{8A107856-5554-42FB-B03E-39F5DBC370BA}</a:tableStyleId>
              </a:tblPr>
              <a:tblGrid>
                <a:gridCol w="924747">
                  <a:extLst>
                    <a:ext uri="{9D8B030D-6E8A-4147-A177-3AD203B41FA5}">
                      <a16:colId xmlns:a16="http://schemas.microsoft.com/office/drawing/2014/main" val="3443709706"/>
                    </a:ext>
                  </a:extLst>
                </a:gridCol>
                <a:gridCol w="3096000">
                  <a:extLst>
                    <a:ext uri="{9D8B030D-6E8A-4147-A177-3AD203B41FA5}">
                      <a16:colId xmlns:a16="http://schemas.microsoft.com/office/drawing/2014/main" val="3815034775"/>
                    </a:ext>
                  </a:extLst>
                </a:gridCol>
              </a:tblGrid>
              <a:tr h="302303">
                <a:tc>
                  <a:txBody>
                    <a:bodyPr/>
                    <a:lstStyle/>
                    <a:p>
                      <a:r>
                        <a:rPr lang="pt-PT" sz="1000" dirty="0">
                          <a:solidFill>
                            <a:schemeClr val="bg1"/>
                          </a:solidFill>
                        </a:rPr>
                        <a:t>BD</a:t>
                      </a:r>
                      <a:endParaRPr lang="LID4096" sz="1000" dirty="0">
                        <a:solidFill>
                          <a:schemeClr val="bg1"/>
                        </a:solidFill>
                      </a:endParaRPr>
                    </a:p>
                  </a:txBody>
                  <a:tcPr>
                    <a:solidFill>
                      <a:schemeClr val="accent2"/>
                    </a:solidFill>
                  </a:tcPr>
                </a:tc>
                <a:tc>
                  <a:txBody>
                    <a:bodyPr/>
                    <a:lstStyle/>
                    <a:p>
                      <a:r>
                        <a:rPr lang="pt-PT" sz="1000" dirty="0">
                          <a:solidFill>
                            <a:schemeClr val="bg1"/>
                          </a:solidFill>
                        </a:rPr>
                        <a:t>Applied Fallback / Process failure</a:t>
                      </a:r>
                      <a:endParaRPr lang="LID4096" sz="1000" dirty="0">
                        <a:solidFill>
                          <a:schemeClr val="bg1"/>
                        </a:solidFill>
                      </a:endParaRPr>
                    </a:p>
                  </a:txBody>
                  <a:tcPr>
                    <a:solidFill>
                      <a:schemeClr val="accent2"/>
                    </a:solidFill>
                  </a:tcPr>
                </a:tc>
                <a:extLst>
                  <a:ext uri="{0D108BD9-81ED-4DB2-BD59-A6C34878D82A}">
                    <a16:rowId xmlns:a16="http://schemas.microsoft.com/office/drawing/2014/main" val="484507271"/>
                  </a:ext>
                </a:extLst>
              </a:tr>
              <a:tr h="360000">
                <a:tc>
                  <a:txBody>
                    <a:bodyPr/>
                    <a:lstStyle/>
                    <a:p>
                      <a:pPr marL="0" lvl="0" indent="0" algn="l" defTabSz="440284">
                        <a:lnSpc>
                          <a:spcPct val="100000"/>
                        </a:lnSpc>
                        <a:spcBef>
                          <a:spcPts val="0"/>
                        </a:spcBef>
                        <a:spcAft>
                          <a:spcPts val="0"/>
                        </a:spcAft>
                        <a:buNone/>
                        <a:tabLst/>
                        <a:defRPr/>
                      </a:pPr>
                      <a:r>
                        <a:rPr lang="pt-PT" sz="900" b="0" i="0" u="none" strike="noStrike" noProof="0" dirty="0">
                          <a:solidFill>
                            <a:srgbClr val="000000"/>
                          </a:solidFill>
                          <a:latin typeface="+mj-lt"/>
                        </a:rPr>
                        <a:t>29/07/2026</a:t>
                      </a:r>
                      <a:endParaRPr lang="en-US" sz="900" dirty="0">
                        <a:latin typeface="+mj-lt"/>
                      </a:endParaRPr>
                    </a:p>
                  </a:txBody>
                  <a:tcPr anchor="ctr"/>
                </a:tc>
                <a:tc>
                  <a:txBody>
                    <a:bodyPr/>
                    <a:lstStyle/>
                    <a:p>
                      <a:pPr lvl="0">
                        <a:buNone/>
                      </a:pPr>
                      <a:r>
                        <a:rPr lang="pt-PT" sz="900" b="0" i="0" u="none" strike="noStrike" noProof="0" dirty="0">
                          <a:solidFill>
                            <a:srgbClr val="000000"/>
                          </a:solidFill>
                          <a:latin typeface="+mj-lt"/>
                        </a:rPr>
                        <a:t>Process failure due to environment downtime.</a:t>
                      </a:r>
                    </a:p>
                  </a:txBody>
                  <a:tcPr anchor="ctr"/>
                </a:tc>
                <a:extLst>
                  <a:ext uri="{0D108BD9-81ED-4DB2-BD59-A6C34878D82A}">
                    <a16:rowId xmlns:a16="http://schemas.microsoft.com/office/drawing/2014/main" val="1817642845"/>
                  </a:ext>
                </a:extLst>
              </a:tr>
              <a:tr h="360000">
                <a:tc>
                  <a:txBody>
                    <a:bodyPr/>
                    <a:lstStyle/>
                    <a:p>
                      <a:pPr marL="0" marR="0" lvl="0" indent="0" algn="l" defTabSz="440284">
                        <a:lnSpc>
                          <a:spcPct val="100000"/>
                        </a:lnSpc>
                        <a:spcBef>
                          <a:spcPts val="0"/>
                        </a:spcBef>
                        <a:spcAft>
                          <a:spcPts val="0"/>
                        </a:spcAft>
                        <a:buNone/>
                        <a:tabLst/>
                        <a:defRPr/>
                      </a:pPr>
                      <a:r>
                        <a:rPr lang="pt-PT" sz="900" b="0" i="0" u="none" strike="noStrike" noProof="0" dirty="0">
                          <a:solidFill>
                            <a:srgbClr val="000000"/>
                          </a:solidFill>
                          <a:latin typeface="+mj-lt"/>
                        </a:rPr>
                        <a:t>01/08/2026</a:t>
                      </a:r>
                      <a:endParaRPr lang="en-US" sz="900" dirty="0">
                        <a:latin typeface="+mj-lt"/>
                      </a:endParaRPr>
                    </a:p>
                  </a:txBody>
                  <a:tcPr anchor="ctr"/>
                </a:tc>
                <a:tc>
                  <a:txBody>
                    <a:bodyPr/>
                    <a:lstStyle/>
                    <a:p>
                      <a:pPr lvl="0">
                        <a:buNone/>
                      </a:pPr>
                      <a:r>
                        <a:rPr lang="pt-PT" sz="900" b="0" i="0" u="none" strike="noStrike" noProof="0" dirty="0">
                          <a:solidFill>
                            <a:srgbClr val="000000"/>
                          </a:solidFill>
                          <a:latin typeface="+mj-lt"/>
                        </a:rPr>
                        <a:t>IDCC(d) Fallback domain used due to missing CGMs.</a:t>
                      </a:r>
                      <a:endParaRPr lang="en-US" sz="900" dirty="0">
                        <a:latin typeface="+mj-lt"/>
                      </a:endParaRPr>
                    </a:p>
                  </a:txBody>
                  <a:tcPr anchor="ctr"/>
                </a:tc>
                <a:extLst>
                  <a:ext uri="{0D108BD9-81ED-4DB2-BD59-A6C34878D82A}">
                    <a16:rowId xmlns:a16="http://schemas.microsoft.com/office/drawing/2014/main" val="2363907790"/>
                  </a:ext>
                </a:extLst>
              </a:tr>
              <a:tr h="360000">
                <a:tc>
                  <a:txBody>
                    <a:bodyPr/>
                    <a:lstStyle/>
                    <a:p>
                      <a:pPr marL="0" marR="0" lvl="0" indent="0" algn="l" defTabSz="440284">
                        <a:lnSpc>
                          <a:spcPct val="100000"/>
                        </a:lnSpc>
                        <a:spcBef>
                          <a:spcPts val="0"/>
                        </a:spcBef>
                        <a:spcAft>
                          <a:spcPts val="0"/>
                        </a:spcAft>
                        <a:buNone/>
                        <a:tabLst/>
                        <a:defRPr/>
                      </a:pPr>
                      <a:r>
                        <a:rPr lang="en-US" sz="900" dirty="0">
                          <a:latin typeface="+mj-lt"/>
                        </a:rPr>
                        <a:t>02/08/2026</a:t>
                      </a:r>
                    </a:p>
                  </a:txBody>
                  <a:tcPr anchor="ct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pt-PT" sz="900" b="0" i="0" u="none" strike="noStrike" kern="1200" noProof="0" dirty="0">
                          <a:solidFill>
                            <a:srgbClr val="000000"/>
                          </a:solidFill>
                          <a:latin typeface="+mn-lt"/>
                          <a:ea typeface="+mn-ea"/>
                          <a:cs typeface="+mn-cs"/>
                        </a:rPr>
                        <a:t>IDCC(d) Fallback domain used due to missing CGMs.</a:t>
                      </a:r>
                      <a:endParaRPr lang="en-US" sz="900" kern="1200" dirty="0">
                        <a:solidFill>
                          <a:schemeClr val="dk1"/>
                        </a:solidFill>
                        <a:latin typeface="+mn-lt"/>
                        <a:ea typeface="+mn-ea"/>
                        <a:cs typeface="+mn-cs"/>
                      </a:endParaRPr>
                    </a:p>
                  </a:txBody>
                  <a:tcPr anchor="ctr"/>
                </a:tc>
                <a:extLst>
                  <a:ext uri="{0D108BD9-81ED-4DB2-BD59-A6C34878D82A}">
                    <a16:rowId xmlns:a16="http://schemas.microsoft.com/office/drawing/2014/main" val="1204301606"/>
                  </a:ext>
                </a:extLst>
              </a:tr>
              <a:tr h="360000">
                <a:tc>
                  <a:txBody>
                    <a:bodyPr/>
                    <a:lstStyle/>
                    <a:p>
                      <a:pPr marL="0" marR="0" lvl="0" indent="0" algn="l" defTabSz="440284">
                        <a:lnSpc>
                          <a:spcPct val="100000"/>
                        </a:lnSpc>
                        <a:spcBef>
                          <a:spcPts val="0"/>
                        </a:spcBef>
                        <a:spcAft>
                          <a:spcPts val="0"/>
                        </a:spcAft>
                        <a:buNone/>
                        <a:tabLst/>
                        <a:defRPr/>
                      </a:pPr>
                      <a:r>
                        <a:rPr lang="en-US" sz="900" dirty="0">
                          <a:latin typeface="+mj-lt"/>
                        </a:rPr>
                        <a:t>04/08/2026</a:t>
                      </a:r>
                    </a:p>
                  </a:txBody>
                  <a:tcPr anchor="ct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pt-PT" sz="900" b="0" i="0" u="none" strike="noStrike" kern="1200" noProof="0" dirty="0">
                          <a:solidFill>
                            <a:srgbClr val="000000"/>
                          </a:solidFill>
                          <a:latin typeface="+mn-lt"/>
                          <a:ea typeface="+mn-ea"/>
                          <a:cs typeface="+mn-cs"/>
                        </a:rPr>
                        <a:t>IDCC(d) Fallback domain used due to missing CGMs.</a:t>
                      </a:r>
                      <a:endParaRPr lang="en-US" sz="900" kern="1200" dirty="0">
                        <a:solidFill>
                          <a:schemeClr val="dk1"/>
                        </a:solidFill>
                        <a:latin typeface="+mn-lt"/>
                        <a:ea typeface="+mn-ea"/>
                        <a:cs typeface="+mn-cs"/>
                      </a:endParaRPr>
                    </a:p>
                  </a:txBody>
                  <a:tcPr anchor="ctr"/>
                </a:tc>
                <a:extLst>
                  <a:ext uri="{0D108BD9-81ED-4DB2-BD59-A6C34878D82A}">
                    <a16:rowId xmlns:a16="http://schemas.microsoft.com/office/drawing/2014/main" val="3277656314"/>
                  </a:ext>
                </a:extLst>
              </a:tr>
            </a:tbl>
          </a:graphicData>
        </a:graphic>
      </p:graphicFrame>
    </p:spTree>
    <p:extLst>
      <p:ext uri="{BB962C8B-B14F-4D97-AF65-F5344CB8AC3E}">
        <p14:creationId xmlns:p14="http://schemas.microsoft.com/office/powerpoint/2010/main" val="3219484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2598B-B774-291E-1E62-8B16164AE051}"/>
            </a:ext>
          </a:extLst>
        </p:cNvPr>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46B46F09-B153-64A1-1A49-1269CD510B96}"/>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46B46F09-B153-64A1-1A49-1269CD510B9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09" name="Text Placeholder 8">
            <a:extLst>
              <a:ext uri="{FF2B5EF4-FFF2-40B4-BE49-F238E27FC236}">
                <a16:creationId xmlns:a16="http://schemas.microsoft.com/office/drawing/2014/main" id="{138FD292-9D2F-05DD-8F47-67ACAACC0AD3}"/>
              </a:ext>
            </a:extLst>
          </p:cNvPr>
          <p:cNvSpPr>
            <a:spLocks noGrp="1"/>
          </p:cNvSpPr>
          <p:nvPr>
            <p:ph type="body" sz="quarter" idx="16"/>
          </p:nvPr>
        </p:nvSpPr>
        <p:spPr>
          <a:xfrm>
            <a:off x="540000" y="461650"/>
            <a:ext cx="8640000" cy="363850"/>
          </a:xfrm>
        </p:spPr>
        <p:txBody>
          <a:bodyPr/>
          <a:lstStyle/>
          <a:p>
            <a:r>
              <a:rPr lang="en-GB" dirty="0"/>
              <a:t>IDCC(e) EXT // run - KPI results BD20260410 – BD20260818</a:t>
            </a:r>
          </a:p>
        </p:txBody>
      </p:sp>
      <mc:AlternateContent xmlns:mc="http://schemas.openxmlformats.org/markup-compatibility/2006" xmlns:a14="http://schemas.microsoft.com/office/drawing/2010/main">
        <mc:Choice Requires="a14">
          <p:sp>
            <p:nvSpPr>
              <p:cNvPr id="16" name="Content Placeholder 15">
                <a:extLst>
                  <a:ext uri="{FF2B5EF4-FFF2-40B4-BE49-F238E27FC236}">
                    <a16:creationId xmlns:a16="http://schemas.microsoft.com/office/drawing/2014/main" id="{80442586-63D9-BBBC-C119-255D2F7EBB74}"/>
                  </a:ext>
                </a:extLst>
              </p:cNvPr>
              <p:cNvSpPr>
                <a:spLocks noGrp="1"/>
              </p:cNvSpPr>
              <p:nvPr>
                <p:ph sz="quarter" idx="17"/>
              </p:nvPr>
            </p:nvSpPr>
            <p:spPr>
              <a:xfrm>
                <a:off x="540000" y="1052513"/>
                <a:ext cx="9000000" cy="4932077"/>
              </a:xfrm>
            </p:spPr>
            <p:txBody>
              <a:bodyPr/>
              <a:lstStyle/>
              <a:p>
                <a:r>
                  <a:rPr lang="en-GB" noProof="0" dirty="0"/>
                  <a:t>Background of KPI </a:t>
                </a:r>
                <a:r>
                  <a:rPr lang="en-GB" dirty="0"/>
                  <a:t>results:</a:t>
                </a:r>
              </a:p>
              <a:p>
                <a:pPr lvl="1"/>
                <a:r>
                  <a:rPr lang="en-GB" noProof="0" dirty="0"/>
                  <a:t>Three KPIs are presented:</a:t>
                </a:r>
              </a:p>
              <a:p>
                <a:pPr lvl="2"/>
                <a:r>
                  <a:rPr lang="en-GB" noProof="0" dirty="0"/>
                  <a:t>Frequency of Zero and Negative ATCs</a:t>
                </a:r>
              </a:p>
              <a:p>
                <a:pPr lvl="2"/>
                <a:r>
                  <a:rPr lang="en-GB" noProof="0" dirty="0"/>
                  <a:t>Frequency of Import, Export and Total Bidding Zone isolations</a:t>
                </a:r>
              </a:p>
              <a:p>
                <a:pPr lvl="2"/>
                <a:r>
                  <a:rPr lang="en-GB" noProof="0" dirty="0"/>
                  <a:t>Mean Positive ATCs</a:t>
                </a:r>
              </a:p>
              <a:p>
                <a:pPr lvl="1"/>
                <a:r>
                  <a:rPr lang="en-GB" noProof="0" dirty="0"/>
                  <a:t>The KPIs show the difference (in ATCs, bidding zone isolations, ..) compared to what would have been the ATCs when IDCC(e) had not been there. Hence, it does not show the difference between the results from IDCC(d) and IDCC(e) but considers the AACs until IDCC(e).</a:t>
                </a:r>
              </a:p>
              <a:p>
                <a:pPr lvl="1"/>
                <a:r>
                  <a:rPr lang="en-GB" noProof="0" dirty="0"/>
                  <a:t>KPIs are focused on comparison between two datasets:</a:t>
                </a:r>
              </a:p>
              <a:p>
                <a:pPr lvl="2"/>
                <a:r>
                  <a:rPr lang="en-GB" noProof="0" dirty="0"/>
                  <a:t>The capacity results for the </a:t>
                </a:r>
                <a:r>
                  <a:rPr lang="en-GB" dirty="0"/>
                  <a:t>EXT</a:t>
                </a:r>
                <a:r>
                  <a:rPr lang="en-GB" noProof="0" dirty="0"/>
                  <a:t> // run for IDCC(e)</a:t>
                </a:r>
              </a:p>
              <a:p>
                <a:pPr lvl="2"/>
                <a:r>
                  <a:rPr lang="en-GB" noProof="0" dirty="0"/>
                  <a:t>The results from the operational IDCC(d) process from the same </a:t>
                </a:r>
                <a:r>
                  <a:rPr lang="en-GB" noProof="0" dirty="0" err="1"/>
                  <a:t>BDs.</a:t>
                </a:r>
                <a:endParaRPr lang="en-GB" noProof="0" dirty="0"/>
              </a:p>
              <a:p>
                <a:pPr lvl="1"/>
                <a:r>
                  <a:rPr lang="en-GB" noProof="0" dirty="0"/>
                  <a:t>The deltas are defined as:</a:t>
                </a:r>
              </a:p>
              <a:p>
                <a:pPr lvl="2"/>
                <a14:m>
                  <m:oMath xmlns:m="http://schemas.openxmlformats.org/officeDocument/2006/math">
                    <m:sSubSup>
                      <m:sSubSupPr>
                        <m:ctrlPr>
                          <a:rPr lang="en-GB" i="1" noProof="0" smtClean="0">
                            <a:latin typeface="Cambria Math" panose="02040503050406030204" pitchFamily="18" charset="0"/>
                          </a:rPr>
                        </m:ctrlPr>
                      </m:sSubSupPr>
                      <m:e>
                        <m:r>
                          <a:rPr lang="en-GB" noProof="0" smtClean="0">
                            <a:latin typeface="Cambria Math" panose="02040503050406030204" pitchFamily="18" charset="0"/>
                          </a:rPr>
                          <m:t>𝐼𝐷𝐶𝐶</m:t>
                        </m:r>
                      </m:e>
                      <m:sub>
                        <m:r>
                          <a:rPr lang="en-US" noProof="0" smtClean="0">
                            <a:latin typeface="Cambria Math" panose="02040503050406030204" pitchFamily="18" charset="0"/>
                          </a:rPr>
                          <m:t>𝑒</m:t>
                        </m:r>
                      </m:sub>
                      <m:sup>
                        <m:r>
                          <a:rPr lang="en-GB" noProof="0" smtClean="0">
                            <a:latin typeface="Cambria Math" panose="02040503050406030204" pitchFamily="18" charset="0"/>
                          </a:rPr>
                          <m:t>𝐴𝑇𝐶</m:t>
                        </m:r>
                        <m:r>
                          <a:rPr lang="en-GB" noProof="0" smtClean="0">
                            <a:latin typeface="Cambria Math" panose="02040503050406030204" pitchFamily="18" charset="0"/>
                          </a:rPr>
                          <m:t>_</m:t>
                        </m:r>
                        <m:r>
                          <a:rPr lang="en-GB" noProof="0" smtClean="0">
                            <a:latin typeface="Cambria Math" panose="02040503050406030204" pitchFamily="18" charset="0"/>
                          </a:rPr>
                          <m:t>𝑏𝑒𝑓𝑜𝑟𝑒</m:t>
                        </m:r>
                      </m:sup>
                    </m:sSubSup>
                    <m:r>
                      <a:rPr lang="en-GB"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noProof="0" smtClean="0">
                            <a:latin typeface="Cambria Math" panose="02040503050406030204" pitchFamily="18" charset="0"/>
                          </a:rPr>
                          <m:t>𝐼𝐷𝐶𝐶</m:t>
                        </m:r>
                      </m:e>
                      <m:sub>
                        <m:r>
                          <a:rPr lang="en-US" noProof="0" smtClean="0">
                            <a:latin typeface="Cambria Math" panose="02040503050406030204" pitchFamily="18" charset="0"/>
                          </a:rPr>
                          <m:t>𝑑</m:t>
                        </m:r>
                      </m:sub>
                      <m:sup>
                        <m:r>
                          <a:rPr lang="en-GB" noProof="0" smtClean="0">
                            <a:latin typeface="Cambria Math" panose="02040503050406030204" pitchFamily="18" charset="0"/>
                          </a:rPr>
                          <m:t>𝑁𝑇𝐶</m:t>
                        </m:r>
                      </m:sup>
                    </m:sSubSup>
                    <m:r>
                      <a:rPr lang="en-GB" noProof="0" smtClean="0">
                        <a:latin typeface="Cambria Math" panose="02040503050406030204" pitchFamily="18" charset="0"/>
                      </a:rPr>
                      <m:t>−</m:t>
                    </m:r>
                    <m:sSubSup>
                      <m:sSubSupPr>
                        <m:ctrlPr>
                          <a:rPr lang="en-GB" i="1" noProof="0" smtClean="0">
                            <a:latin typeface="Cambria Math" panose="02040503050406030204" pitchFamily="18" charset="0"/>
                          </a:rPr>
                        </m:ctrlPr>
                      </m:sSubSupPr>
                      <m:e>
                        <m:r>
                          <a:rPr lang="en-GB" noProof="0" smtClean="0">
                            <a:latin typeface="Cambria Math" panose="02040503050406030204" pitchFamily="18" charset="0"/>
                          </a:rPr>
                          <m:t>𝐼𝐷𝐶𝐶</m:t>
                        </m:r>
                      </m:e>
                      <m:sub>
                        <m:r>
                          <a:rPr lang="en-US" noProof="0" smtClean="0">
                            <a:latin typeface="Cambria Math" panose="02040503050406030204" pitchFamily="18" charset="0"/>
                          </a:rPr>
                          <m:t>𝑒</m:t>
                        </m:r>
                      </m:sub>
                      <m:sup>
                        <m:r>
                          <a:rPr lang="en-GB" noProof="0" smtClean="0">
                            <a:latin typeface="Cambria Math" panose="02040503050406030204" pitchFamily="18" charset="0"/>
                          </a:rPr>
                          <m:t>𝐴𝐴𝐶</m:t>
                        </m:r>
                      </m:sup>
                    </m:sSubSup>
                  </m:oMath>
                </a14:m>
                <a:r>
                  <a:rPr lang="en-GB" noProof="0" dirty="0"/>
                  <a:t> where AAC(x) = NTC(x) – ATC(x)</a:t>
                </a:r>
              </a:p>
              <a:p>
                <a:pPr lvl="2"/>
                <a14:m>
                  <m:oMath xmlns:m="http://schemas.openxmlformats.org/officeDocument/2006/math">
                    <m:r>
                      <a:rPr lang="en-GB" noProof="0" smtClean="0">
                        <a:latin typeface="Cambria Math" panose="02040503050406030204" pitchFamily="18" charset="0"/>
                      </a:rPr>
                      <m:t>∆</m:t>
                    </m:r>
                    <m:r>
                      <a:rPr lang="en-GB" noProof="0" smtClean="0">
                        <a:latin typeface="Cambria Math" panose="02040503050406030204" pitchFamily="18" charset="0"/>
                      </a:rPr>
                      <m:t>𝐾𝑃𝐼</m:t>
                    </m:r>
                    <m:r>
                      <a:rPr lang="en-GB" noProof="0" smtClean="0">
                        <a:latin typeface="Cambria Math" panose="02040503050406030204" pitchFamily="18" charset="0"/>
                      </a:rPr>
                      <m:t>=</m:t>
                    </m:r>
                    <m:r>
                      <a:rPr lang="en-GB" noProof="0" smtClean="0">
                        <a:latin typeface="Cambria Math" panose="02040503050406030204" pitchFamily="18" charset="0"/>
                      </a:rPr>
                      <m:t>𝑲𝑷𝑰</m:t>
                    </m:r>
                    <m:d>
                      <m:dPr>
                        <m:ctrlPr>
                          <a:rPr lang="en-GB" i="1" noProof="0" smtClean="0">
                            <a:latin typeface="Cambria Math" panose="02040503050406030204" pitchFamily="18" charset="0"/>
                          </a:rPr>
                        </m:ctrlPr>
                      </m:dPr>
                      <m:e>
                        <m:sSubSup>
                          <m:sSubSupPr>
                            <m:ctrlPr>
                              <a:rPr lang="en-GB" i="1" noProof="0" smtClean="0">
                                <a:latin typeface="Cambria Math" panose="02040503050406030204" pitchFamily="18" charset="0"/>
                              </a:rPr>
                            </m:ctrlPr>
                          </m:sSubSupPr>
                          <m:e>
                            <m:r>
                              <a:rPr lang="en-GB" noProof="0" smtClean="0">
                                <a:latin typeface="Cambria Math" panose="02040503050406030204" pitchFamily="18" charset="0"/>
                              </a:rPr>
                              <m:t>𝐼𝐷𝐶𝐶</m:t>
                            </m:r>
                          </m:e>
                          <m:sub>
                            <m:r>
                              <a:rPr lang="en-US" noProof="0" smtClean="0">
                                <a:latin typeface="Cambria Math" panose="02040503050406030204" pitchFamily="18" charset="0"/>
                              </a:rPr>
                              <m:t>𝑒</m:t>
                            </m:r>
                          </m:sub>
                          <m:sup>
                            <m:r>
                              <a:rPr lang="en-GB" noProof="0" smtClean="0">
                                <a:latin typeface="Cambria Math" panose="02040503050406030204" pitchFamily="18" charset="0"/>
                              </a:rPr>
                              <m:t>𝐴𝑇𝐶</m:t>
                            </m:r>
                          </m:sup>
                        </m:sSubSup>
                      </m:e>
                    </m:d>
                    <m:r>
                      <a:rPr lang="en-GB" noProof="0" smtClean="0">
                        <a:latin typeface="Cambria Math" panose="02040503050406030204" pitchFamily="18" charset="0"/>
                      </a:rPr>
                      <m:t>−</m:t>
                    </m:r>
                    <m:r>
                      <a:rPr lang="en-GB" noProof="0" smtClean="0">
                        <a:latin typeface="Cambria Math" panose="02040503050406030204" pitchFamily="18" charset="0"/>
                      </a:rPr>
                      <m:t>𝑲𝑷𝑰</m:t>
                    </m:r>
                    <m:d>
                      <m:dPr>
                        <m:ctrlPr>
                          <a:rPr lang="en-GB" i="1" noProof="0" smtClean="0">
                            <a:latin typeface="Cambria Math" panose="02040503050406030204" pitchFamily="18" charset="0"/>
                          </a:rPr>
                        </m:ctrlPr>
                      </m:dPr>
                      <m:e>
                        <m:sSubSup>
                          <m:sSubSupPr>
                            <m:ctrlPr>
                              <a:rPr lang="en-GB" i="1" noProof="0" smtClean="0">
                                <a:latin typeface="Cambria Math" panose="02040503050406030204" pitchFamily="18" charset="0"/>
                              </a:rPr>
                            </m:ctrlPr>
                          </m:sSubSupPr>
                          <m:e>
                            <m:r>
                              <a:rPr lang="en-GB" noProof="0" smtClean="0">
                                <a:latin typeface="Cambria Math" panose="02040503050406030204" pitchFamily="18" charset="0"/>
                              </a:rPr>
                              <m:t>𝐼𝐷𝐶𝐶</m:t>
                            </m:r>
                          </m:e>
                          <m:sub>
                            <m:r>
                              <a:rPr lang="en-US" noProof="0" smtClean="0">
                                <a:latin typeface="Cambria Math" panose="02040503050406030204" pitchFamily="18" charset="0"/>
                              </a:rPr>
                              <m:t>𝑒</m:t>
                            </m:r>
                          </m:sub>
                          <m:sup>
                            <m:r>
                              <a:rPr lang="en-GB" noProof="0" smtClean="0">
                                <a:latin typeface="Cambria Math" panose="02040503050406030204" pitchFamily="18" charset="0"/>
                              </a:rPr>
                              <m:t>𝐴𝑇</m:t>
                            </m:r>
                            <m:sSub>
                              <m:sSubPr>
                                <m:ctrlPr>
                                  <a:rPr lang="en-GB" i="1" noProof="0" smtClean="0">
                                    <a:latin typeface="Cambria Math" panose="02040503050406030204" pitchFamily="18" charset="0"/>
                                  </a:rPr>
                                </m:ctrlPr>
                              </m:sSubPr>
                              <m:e>
                                <m:r>
                                  <a:rPr lang="en-GB" noProof="0" smtClean="0">
                                    <a:latin typeface="Cambria Math" panose="02040503050406030204" pitchFamily="18" charset="0"/>
                                  </a:rPr>
                                  <m:t>𝐶</m:t>
                                </m:r>
                              </m:e>
                              <m:sub>
                                <m:r>
                                  <a:rPr lang="en-GB" noProof="0" smtClean="0">
                                    <a:latin typeface="Cambria Math" panose="02040503050406030204" pitchFamily="18" charset="0"/>
                                  </a:rPr>
                                  <m:t>𝑏𝑒𝑓𝑜𝑟𝑒</m:t>
                                </m:r>
                              </m:sub>
                            </m:sSub>
                          </m:sup>
                        </m:sSubSup>
                      </m:e>
                    </m:d>
                  </m:oMath>
                </a14:m>
                <a:endParaRPr lang="en-GB" noProof="0" dirty="0"/>
              </a:p>
              <a:p>
                <a:pPr lvl="2"/>
                <a:r>
                  <a:rPr lang="en-GB" noProof="0" dirty="0"/>
                  <a:t>In which the KPI function is the applicable KPI for the graph</a:t>
                </a:r>
              </a:p>
              <a:p>
                <a:pPr lvl="1"/>
                <a:r>
                  <a:rPr lang="en-GB" noProof="0" dirty="0"/>
                  <a:t>Due to fallbacks or missing IDCC (d) results, no BDs were filtered (see slide process stability).</a:t>
                </a:r>
              </a:p>
              <a:p>
                <a:pPr lvl="1"/>
                <a:endParaRPr lang="en-GB" noProof="0" dirty="0"/>
              </a:p>
              <a:p>
                <a:r>
                  <a:rPr lang="en-GB" noProof="0" dirty="0"/>
                  <a:t>Disclaimers </a:t>
                </a:r>
              </a:p>
              <a:p>
                <a:pPr lvl="1"/>
                <a:r>
                  <a:rPr lang="en-GB" noProof="0" dirty="0"/>
                  <a:t>TSOs are still developing their individual validation tools. As agreed, all TSOs will start performing individual validation 6 weeks before go-live</a:t>
                </a:r>
              </a:p>
              <a:p>
                <a:endParaRPr lang="en-GB" noProof="0" dirty="0"/>
              </a:p>
            </p:txBody>
          </p:sp>
        </mc:Choice>
        <mc:Fallback xmlns="">
          <p:sp>
            <p:nvSpPr>
              <p:cNvPr id="16" name="Content Placeholder 15">
                <a:extLst>
                  <a:ext uri="{FF2B5EF4-FFF2-40B4-BE49-F238E27FC236}">
                    <a16:creationId xmlns:a16="http://schemas.microsoft.com/office/drawing/2014/main" id="{80442586-63D9-BBBC-C119-255D2F7EBB74}"/>
                  </a:ext>
                </a:extLst>
              </p:cNvPr>
              <p:cNvSpPr>
                <a:spLocks noGrp="1" noRot="1" noChangeAspect="1" noMove="1" noResize="1" noEditPoints="1" noAdjustHandles="1" noChangeArrowheads="1" noChangeShapeType="1" noTextEdit="1"/>
              </p:cNvSpPr>
              <p:nvPr>
                <p:ph sz="quarter" idx="17"/>
              </p:nvPr>
            </p:nvSpPr>
            <p:spPr>
              <a:xfrm>
                <a:off x="540000" y="1052513"/>
                <a:ext cx="9000000" cy="4932077"/>
              </a:xfrm>
              <a:blipFill>
                <a:blip r:embed="rId6"/>
                <a:stretch>
                  <a:fillRect l="-203" t="-247" r="-271"/>
                </a:stretch>
              </a:blipFill>
            </p:spPr>
            <p:txBody>
              <a:bodyPr/>
              <a:lstStyle/>
              <a:p>
                <a:r>
                  <a:rPr lang="en-DE">
                    <a:noFill/>
                  </a:rPr>
                  <a:t> </a:t>
                </a:r>
              </a:p>
            </p:txBody>
          </p:sp>
        </mc:Fallback>
      </mc:AlternateContent>
      <p:sp>
        <p:nvSpPr>
          <p:cNvPr id="108" name="Title 7">
            <a:extLst>
              <a:ext uri="{FF2B5EF4-FFF2-40B4-BE49-F238E27FC236}">
                <a16:creationId xmlns:a16="http://schemas.microsoft.com/office/drawing/2014/main" id="{59A0DF3A-490E-B830-36C8-64017B628D4F}"/>
              </a:ext>
            </a:extLst>
          </p:cNvPr>
          <p:cNvSpPr>
            <a:spLocks noGrp="1"/>
          </p:cNvSpPr>
          <p:nvPr>
            <p:ph type="title"/>
          </p:nvPr>
        </p:nvSpPr>
        <p:spPr>
          <a:xfrm>
            <a:off x="540000" y="108000"/>
            <a:ext cx="8543925" cy="336550"/>
          </a:xfrm>
        </p:spPr>
        <p:txBody>
          <a:bodyPr vert="horz" rIns="72000"/>
          <a:lstStyle/>
          <a:p>
            <a:r>
              <a:rPr lang="en-GB" dirty="0">
                <a:ea typeface="Arial Unicode MS"/>
                <a:cs typeface="Arial"/>
              </a:rPr>
              <a:t>Intraday </a:t>
            </a:r>
            <a:r>
              <a:rPr lang="en-GB">
                <a:ea typeface="Arial Unicode MS"/>
                <a:cs typeface="Arial"/>
              </a:rPr>
              <a:t>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sp>
        <p:nvSpPr>
          <p:cNvPr id="2" name="Slide Number Placeholder 1">
            <a:extLst>
              <a:ext uri="{FF2B5EF4-FFF2-40B4-BE49-F238E27FC236}">
                <a16:creationId xmlns:a16="http://schemas.microsoft.com/office/drawing/2014/main" id="{9A7CB154-1B85-C822-D2B7-1A7B760C0B31}"/>
              </a:ext>
            </a:extLst>
          </p:cNvPr>
          <p:cNvSpPr>
            <a:spLocks noGrp="1"/>
          </p:cNvSpPr>
          <p:nvPr>
            <p:ph type="sldNum" sz="quarter" idx="4"/>
          </p:nvPr>
        </p:nvSpPr>
        <p:spPr/>
        <p:txBody>
          <a:bodyPr/>
          <a:lstStyle/>
          <a:p>
            <a:fld id="{F551322C-20B2-48C3-B63D-68158FEBF630}" type="slidenum">
              <a:rPr lang="en-US" smtClean="0"/>
              <a:pPr/>
              <a:t>4</a:t>
            </a:fld>
            <a:endParaRPr lang="en-US"/>
          </a:p>
        </p:txBody>
      </p:sp>
    </p:spTree>
    <p:extLst>
      <p:ext uri="{BB962C8B-B14F-4D97-AF65-F5344CB8AC3E}">
        <p14:creationId xmlns:p14="http://schemas.microsoft.com/office/powerpoint/2010/main" val="1591603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7777B-9B3E-7B7B-549F-3E26B5171419}"/>
            </a:ext>
          </a:extLst>
        </p:cNvPr>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C0881BE-8172-D41E-CB00-9F11FBA6BD09}"/>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4" name="Object 3" hidden="1">
                        <a:extLst>
                          <a:ext uri="{FF2B5EF4-FFF2-40B4-BE49-F238E27FC236}">
                            <a16:creationId xmlns:a16="http://schemas.microsoft.com/office/drawing/2014/main" id="{2C0881BE-8172-D41E-CB00-9F11FBA6BD0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0" name="Text Placeholder 9">
            <a:extLst>
              <a:ext uri="{FF2B5EF4-FFF2-40B4-BE49-F238E27FC236}">
                <a16:creationId xmlns:a16="http://schemas.microsoft.com/office/drawing/2014/main" id="{658DE067-F2F9-A581-B93A-7F85DF3862BB}"/>
              </a:ext>
            </a:extLst>
          </p:cNvPr>
          <p:cNvSpPr>
            <a:spLocks noGrp="1"/>
          </p:cNvSpPr>
          <p:nvPr>
            <p:ph type="body" sz="quarter" idx="16"/>
          </p:nvPr>
        </p:nvSpPr>
        <p:spPr>
          <a:xfrm>
            <a:off x="540000" y="461650"/>
            <a:ext cx="8640000" cy="363850"/>
          </a:xfrm>
        </p:spPr>
        <p:txBody>
          <a:bodyPr/>
          <a:lstStyle/>
          <a:p>
            <a:r>
              <a:rPr lang="en-GB">
                <a:ea typeface="Arial Unicode MS"/>
                <a:cs typeface="Arial"/>
              </a:rPr>
              <a:t>Overview of individual validation</a:t>
            </a:r>
            <a:endParaRPr lang="en-GB" noProof="0">
              <a:ea typeface="Arial Unicode MS"/>
              <a:cs typeface="Arial"/>
            </a:endParaRPr>
          </a:p>
        </p:txBody>
      </p:sp>
      <p:sp>
        <p:nvSpPr>
          <p:cNvPr id="9" name="Slide Number Placeholder 10">
            <a:extLst>
              <a:ext uri="{FF2B5EF4-FFF2-40B4-BE49-F238E27FC236}">
                <a16:creationId xmlns:a16="http://schemas.microsoft.com/office/drawing/2014/main" id="{EB74E5B9-5602-B407-6205-CC97CA7AA964}"/>
              </a:ext>
            </a:extLst>
          </p:cNvPr>
          <p:cNvSpPr>
            <a:spLocks noGrp="1"/>
          </p:cNvSpPr>
          <p:nvPr>
            <p:ph type="sldNum" sz="quarter" idx="4"/>
          </p:nvPr>
        </p:nvSpPr>
        <p:spPr>
          <a:xfrm>
            <a:off x="9148969" y="6553200"/>
            <a:ext cx="665523" cy="273089"/>
          </a:xfrm>
        </p:spPr>
        <p:txBody>
          <a:bodyPr/>
          <a:lstStyle/>
          <a:p>
            <a:fld id="{F551322C-20B2-48C3-B63D-68158FEBF630}" type="slidenum">
              <a:rPr lang="en-GB" noProof="0" smtClean="0"/>
              <a:pPr/>
              <a:t>5</a:t>
            </a:fld>
            <a:endParaRPr lang="en-GB" noProof="0" dirty="0"/>
          </a:p>
        </p:txBody>
      </p:sp>
      <p:sp>
        <p:nvSpPr>
          <p:cNvPr id="8" name="Footer Placeholder 19">
            <a:extLst>
              <a:ext uri="{FF2B5EF4-FFF2-40B4-BE49-F238E27FC236}">
                <a16:creationId xmlns:a16="http://schemas.microsoft.com/office/drawing/2014/main" id="{DF9ADB02-8A1D-EA73-2794-BCEF052B6625}"/>
              </a:ext>
            </a:extLst>
          </p:cNvPr>
          <p:cNvSpPr>
            <a:spLocks noGrp="1"/>
          </p:cNvSpPr>
          <p:nvPr>
            <p:ph type="ftr" sz="quarter" idx="3"/>
          </p:nvPr>
        </p:nvSpPr>
        <p:spPr>
          <a:xfrm>
            <a:off x="539999" y="6553200"/>
            <a:ext cx="3343275" cy="273089"/>
          </a:xfrm>
        </p:spPr>
        <p:txBody>
          <a:bodyPr/>
          <a:lstStyle/>
          <a:p>
            <a:endParaRPr lang="en-US" dirty="0">
              <a:ea typeface="Arial Unicode MS"/>
              <a:cs typeface="Arial"/>
            </a:endParaRPr>
          </a:p>
        </p:txBody>
      </p:sp>
      <p:graphicFrame>
        <p:nvGraphicFramePr>
          <p:cNvPr id="7" name="Table 5">
            <a:extLst>
              <a:ext uri="{FF2B5EF4-FFF2-40B4-BE49-F238E27FC236}">
                <a16:creationId xmlns:a16="http://schemas.microsoft.com/office/drawing/2014/main" id="{D9B1F46B-8315-E27C-D84E-36F6F9FF9A81}"/>
              </a:ext>
            </a:extLst>
          </p:cNvPr>
          <p:cNvGraphicFramePr>
            <a:graphicFrameLocks noGrp="1"/>
          </p:cNvGraphicFramePr>
          <p:nvPr>
            <p:extLst>
              <p:ext uri="{D42A27DB-BD31-4B8C-83A1-F6EECF244321}">
                <p14:modId xmlns:p14="http://schemas.microsoft.com/office/powerpoint/2010/main" val="3310280692"/>
              </p:ext>
            </p:extLst>
          </p:nvPr>
        </p:nvGraphicFramePr>
        <p:xfrm>
          <a:off x="463268" y="1350501"/>
          <a:ext cx="9154123" cy="4966242"/>
        </p:xfrm>
        <a:graphic>
          <a:graphicData uri="http://schemas.openxmlformats.org/drawingml/2006/table">
            <a:tbl>
              <a:tblPr firstRow="1" bandRow="1">
                <a:tableStyleId>{5C22544A-7EE6-4342-B048-85BDC9FD1C3A}</a:tableStyleId>
              </a:tblPr>
              <a:tblGrid>
                <a:gridCol w="1048816">
                  <a:extLst>
                    <a:ext uri="{9D8B030D-6E8A-4147-A177-3AD203B41FA5}">
                      <a16:colId xmlns:a16="http://schemas.microsoft.com/office/drawing/2014/main" val="733727764"/>
                    </a:ext>
                  </a:extLst>
                </a:gridCol>
                <a:gridCol w="891495">
                  <a:extLst>
                    <a:ext uri="{9D8B030D-6E8A-4147-A177-3AD203B41FA5}">
                      <a16:colId xmlns:a16="http://schemas.microsoft.com/office/drawing/2014/main" val="3831982345"/>
                    </a:ext>
                  </a:extLst>
                </a:gridCol>
                <a:gridCol w="490654">
                  <a:extLst>
                    <a:ext uri="{9D8B030D-6E8A-4147-A177-3AD203B41FA5}">
                      <a16:colId xmlns:a16="http://schemas.microsoft.com/office/drawing/2014/main" val="1394825966"/>
                    </a:ext>
                  </a:extLst>
                </a:gridCol>
                <a:gridCol w="1550019">
                  <a:extLst>
                    <a:ext uri="{9D8B030D-6E8A-4147-A177-3AD203B41FA5}">
                      <a16:colId xmlns:a16="http://schemas.microsoft.com/office/drawing/2014/main" val="1402793303"/>
                    </a:ext>
                  </a:extLst>
                </a:gridCol>
                <a:gridCol w="825190">
                  <a:extLst>
                    <a:ext uri="{9D8B030D-6E8A-4147-A177-3AD203B41FA5}">
                      <a16:colId xmlns:a16="http://schemas.microsoft.com/office/drawing/2014/main" val="1684084714"/>
                    </a:ext>
                  </a:extLst>
                </a:gridCol>
                <a:gridCol w="936701">
                  <a:extLst>
                    <a:ext uri="{9D8B030D-6E8A-4147-A177-3AD203B41FA5}">
                      <a16:colId xmlns:a16="http://schemas.microsoft.com/office/drawing/2014/main" val="2087247231"/>
                    </a:ext>
                  </a:extLst>
                </a:gridCol>
                <a:gridCol w="1739043">
                  <a:extLst>
                    <a:ext uri="{9D8B030D-6E8A-4147-A177-3AD203B41FA5}">
                      <a16:colId xmlns:a16="http://schemas.microsoft.com/office/drawing/2014/main" val="1608975843"/>
                    </a:ext>
                  </a:extLst>
                </a:gridCol>
                <a:gridCol w="1672205">
                  <a:extLst>
                    <a:ext uri="{9D8B030D-6E8A-4147-A177-3AD203B41FA5}">
                      <a16:colId xmlns:a16="http://schemas.microsoft.com/office/drawing/2014/main" val="4135460907"/>
                    </a:ext>
                  </a:extLst>
                </a:gridCol>
              </a:tblGrid>
              <a:tr h="323653">
                <a:tc>
                  <a:txBody>
                    <a:bodyPr/>
                    <a:lstStyle/>
                    <a:p>
                      <a:pPr rtl="0"/>
                      <a:r>
                        <a:rPr lang="en-GB" sz="900" b="0" kern="1200" noProof="0" dirty="0">
                          <a:solidFill>
                            <a:schemeClr val="lt1"/>
                          </a:solidFill>
                          <a:latin typeface="+mn-lt"/>
                          <a:ea typeface="+mn-ea"/>
                          <a:cs typeface="+mn-cs"/>
                        </a:rPr>
                        <a:t>Core TSOs</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Happy flow validation</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IVA</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Start date</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ATC</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Start date</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Fallback procedures currently applied</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rtl="0"/>
                      <a:r>
                        <a:rPr lang="en-GB" sz="900" b="0" kern="1200" noProof="0" dirty="0">
                          <a:solidFill>
                            <a:schemeClr val="lt1"/>
                          </a:solidFill>
                          <a:latin typeface="+mn-lt"/>
                          <a:ea typeface="+mn-ea"/>
                          <a:cs typeface="+mn-cs"/>
                        </a:rPr>
                        <a:t>Fallback procedure after go-live</a:t>
                      </a:r>
                    </a:p>
                  </a:txBody>
                  <a:tcPr marL="36000" marR="36000" marT="36000" marB="36000">
                    <a:lnL w="12700" cmpd="sng">
                      <a:noFill/>
                    </a:lnL>
                    <a:lnR w="12700" cmpd="sng">
                      <a:noFill/>
                    </a:lnR>
                    <a:lnT w="12700" cmpd="sng">
                      <a:noFill/>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3956019"/>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50Hertz</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15/07</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 as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900" b="0" noProof="0" dirty="0"/>
                        <a:t>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ATC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2718434"/>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solidFill>
                            <a:schemeClr val="tx1"/>
                          </a:solidFill>
                        </a:rPr>
                        <a:t>Amprion</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15/07</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Yes, as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ATC fallback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3064218"/>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kern="1200" noProof="0" dirty="0">
                          <a:solidFill>
                            <a:schemeClr val="dk1"/>
                          </a:solidFill>
                          <a:latin typeface="+mn-lt"/>
                          <a:ea typeface="+mn-ea"/>
                          <a:cs typeface="+mn-cs"/>
                        </a:rPr>
                        <a:t>APG</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Both IVA/ATC</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15/07</a:t>
                      </a:r>
                      <a:endParaRPr lang="en-US" dirty="0"/>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21/05</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 fallback for IVA (ATC no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ATC fallback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2820994"/>
                  </a:ext>
                </a:extLst>
              </a:tr>
              <a:tr h="192749">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kern="1200" noProof="0" dirty="0">
                          <a:solidFill>
                            <a:schemeClr val="dk1"/>
                          </a:solidFill>
                          <a:latin typeface="+mn-lt"/>
                          <a:ea typeface="+mn-ea"/>
                          <a:cs typeface="+mn-cs"/>
                        </a:rPr>
                        <a:t>ČEPS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26/08</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6655567"/>
                  </a:ext>
                </a:extLst>
              </a:tr>
              <a:tr h="192749">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solidFill>
                            <a:schemeClr val="tx1"/>
                          </a:solidFill>
                        </a:rPr>
                        <a:t>ELES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16/09</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None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02702325"/>
                  </a:ext>
                </a:extLst>
              </a:tr>
              <a:tr h="192749">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solidFill>
                            <a:schemeClr val="tx1"/>
                          </a:solidFill>
                        </a:rPr>
                        <a:t>ELIA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solidFill>
                            <a:schemeClr val="tx1"/>
                          </a:solidFill>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48719007"/>
                  </a:ext>
                </a:extLst>
              </a:tr>
              <a:tr h="192749">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HOPS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16/09</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961302"/>
                  </a:ext>
                </a:extLst>
              </a:tr>
              <a:tr h="716366">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kern="1200" noProof="0" dirty="0">
                          <a:solidFill>
                            <a:schemeClr val="dk1"/>
                          </a:solidFill>
                          <a:latin typeface="+mn-lt"/>
                          <a:ea typeface="+mn-ea"/>
                          <a:cs typeface="+mn-cs"/>
                        </a:rPr>
                        <a:t>MAVIR</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14/09</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Calculated IVA in the vicinity of the realized MCP for the presolved elements either via CB file or GUI</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Calculated IVA in the vicinity of the realized MCP for the presolved elements either via CB file or GUI</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64023016"/>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kern="1200" noProof="0" dirty="0">
                          <a:solidFill>
                            <a:schemeClr val="dk1"/>
                          </a:solidFill>
                          <a:latin typeface="+mn-lt"/>
                          <a:ea typeface="+mn-ea"/>
                          <a:cs typeface="+mn-cs"/>
                        </a:rPr>
                        <a:t>PSE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Both IVA/ATC</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19/05</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Before 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kern="1200" noProof="0" dirty="0">
                          <a:solidFill>
                            <a:schemeClr val="dk1"/>
                          </a:solidFill>
                          <a:latin typeface="+mn-lt"/>
                          <a:ea typeface="+mn-ea"/>
                          <a:cs typeface="+mn-cs"/>
                        </a:rPr>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6353297"/>
                  </a:ext>
                </a:extLst>
              </a:tr>
              <a:tr h="192749">
                <a:tc>
                  <a:txBody>
                    <a:bodyPr/>
                    <a:lstStyle/>
                    <a:p>
                      <a:pPr algn="l" rtl="0"/>
                      <a:r>
                        <a:rPr lang="en-GB" sz="900" b="1" noProof="0" dirty="0"/>
                        <a:t>RTE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lvl="0" algn="l">
                        <a:buNone/>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GB" sz="900" b="0" noProof="0" dirty="0"/>
                        <a:t>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GB" sz="900" b="0" noProof="0" dirty="0"/>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buNone/>
                      </a:pPr>
                      <a:r>
                        <a:rPr lang="en-GB" sz="900" b="0" noProof="0" dirty="0"/>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n-GB" sz="900" b="0" noProof="0" dirty="0"/>
                        <a:t>None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2373513"/>
                  </a:ext>
                </a:extLst>
              </a:tr>
              <a:tr h="192749">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SEPS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15/05</a:t>
                      </a:r>
                      <a:endParaRPr lang="en-US" dirty="0"/>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 </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27011805"/>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TTN</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15/07</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 as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GL</a:t>
                      </a:r>
                      <a:endParaRPr lang="en-US" dirty="0"/>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ATC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5280143"/>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TTG</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15/07</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 as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ATC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11867475"/>
                  </a:ext>
                </a:extLst>
              </a:tr>
              <a:tr h="24702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Transelectrica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900" b="0" noProof="0" dirty="0"/>
                        <a:t>11/08</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56360614"/>
                  </a:ext>
                </a:extLst>
              </a:tr>
              <a:tr h="323653">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1" noProof="0" dirty="0"/>
                        <a:t>TBW</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IVA</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15/07</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Yes, as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lnSpc>
                          <a:spcPct val="100000"/>
                        </a:lnSpc>
                        <a:spcBef>
                          <a:spcPts val="0"/>
                        </a:spcBef>
                        <a:spcAft>
                          <a:spcPts val="0"/>
                        </a:spcAft>
                        <a:buNone/>
                      </a:pPr>
                      <a:r>
                        <a:rPr lang="en-GB" sz="900" b="0" i="0" u="none" strike="noStrike" noProof="0" dirty="0">
                          <a:solidFill>
                            <a:srgbClr val="000000"/>
                          </a:solidFill>
                          <a:latin typeface="Arial"/>
                          <a:cs typeface="Arial"/>
                        </a:rPr>
                        <a:t>GL</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None</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440284" rtl="0" eaLnBrk="1" fontAlgn="auto" latinLnBrk="0" hangingPunct="1">
                        <a:lnSpc>
                          <a:spcPct val="100000"/>
                        </a:lnSpc>
                        <a:spcBef>
                          <a:spcPts val="0"/>
                        </a:spcBef>
                        <a:spcAft>
                          <a:spcPts val="0"/>
                        </a:spcAft>
                        <a:buClrTx/>
                        <a:buSzTx/>
                        <a:buFontTx/>
                        <a:buNone/>
                        <a:tabLst/>
                        <a:defRPr/>
                      </a:pPr>
                      <a:r>
                        <a:rPr lang="en-GB" sz="900" b="0" noProof="0" dirty="0"/>
                        <a:t>ATC fallback</a:t>
                      </a:r>
                    </a:p>
                  </a:txBody>
                  <a:tcPr marL="36000" marR="36000" marT="36000" marB="36000" anchor="ctr">
                    <a:lnL w="12700" cmpd="sng">
                      <a:noFill/>
                    </a:lnL>
                    <a:lnR w="12700" cmpd="sng">
                      <a:noFill/>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88548931"/>
                  </a:ext>
                </a:extLst>
              </a:tr>
            </a:tbl>
          </a:graphicData>
        </a:graphic>
      </p:graphicFrame>
      <p:sp>
        <p:nvSpPr>
          <p:cNvPr id="12" name="Content Placeholder 10">
            <a:extLst>
              <a:ext uri="{FF2B5EF4-FFF2-40B4-BE49-F238E27FC236}">
                <a16:creationId xmlns:a16="http://schemas.microsoft.com/office/drawing/2014/main" id="{E41887C3-C46E-8C76-A311-92980B187D06}"/>
              </a:ext>
            </a:extLst>
          </p:cNvPr>
          <p:cNvSpPr>
            <a:spLocks noGrp="1"/>
          </p:cNvSpPr>
          <p:nvPr>
            <p:ph sz="quarter" idx="17"/>
          </p:nvPr>
        </p:nvSpPr>
        <p:spPr>
          <a:xfrm>
            <a:off x="539999" y="1001160"/>
            <a:ext cx="9000000" cy="4347487"/>
          </a:xfrm>
        </p:spPr>
        <p:txBody>
          <a:bodyPr/>
          <a:lstStyle/>
          <a:p>
            <a:r>
              <a:rPr lang="en-GB" dirty="0"/>
              <a:t>Note: “none” for fallback means no reduction in capacities applied in case the individual validation fails.</a:t>
            </a:r>
            <a:endParaRPr lang="en-GB" noProof="0" dirty="0"/>
          </a:p>
          <a:p>
            <a:endParaRPr lang="en-GB" noProof="0" dirty="0"/>
          </a:p>
        </p:txBody>
      </p:sp>
      <p:sp>
        <p:nvSpPr>
          <p:cNvPr id="11" name="Title 10">
            <a:extLst>
              <a:ext uri="{FF2B5EF4-FFF2-40B4-BE49-F238E27FC236}">
                <a16:creationId xmlns:a16="http://schemas.microsoft.com/office/drawing/2014/main" id="{A63603EF-C733-416A-1549-7955EFCDF8CC}"/>
              </a:ext>
            </a:extLst>
          </p:cNvPr>
          <p:cNvSpPr>
            <a:spLocks noGrp="1"/>
          </p:cNvSpPr>
          <p:nvPr>
            <p:ph type="title"/>
          </p:nvPr>
        </p:nvSpPr>
        <p:spPr/>
        <p:txBody>
          <a:bodyPr/>
          <a:lstStyle/>
          <a:p>
            <a:r>
              <a:rPr lang="en-GB" dirty="0">
                <a:ea typeface="Arial Unicode MS"/>
                <a:cs typeface="Arial"/>
              </a:rPr>
              <a:t>Intraday Capacity Calculation</a:t>
            </a:r>
            <a:br>
              <a:rPr lang="en-GB" dirty="0"/>
            </a:br>
            <a:endParaRPr lang="en-GB" b="0">
              <a:solidFill>
                <a:srgbClr val="000000"/>
              </a:solidFill>
            </a:endParaRPr>
          </a:p>
          <a:p>
            <a:endParaRPr lang="en-GB" dirty="0"/>
          </a:p>
        </p:txBody>
      </p:sp>
    </p:spTree>
    <p:extLst>
      <p:ext uri="{BB962C8B-B14F-4D97-AF65-F5344CB8AC3E}">
        <p14:creationId xmlns:p14="http://schemas.microsoft.com/office/powerpoint/2010/main" val="2436086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670FB-AB19-BF5B-61E9-42290FC8C488}"/>
            </a:ext>
          </a:extLst>
        </p:cNvPr>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3F36D2E5-AEA7-3696-EB27-DFD7546B07E7}"/>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0" name="think-cell data - do not delete" hidden="1">
                        <a:extLst>
                          <a:ext uri="{FF2B5EF4-FFF2-40B4-BE49-F238E27FC236}">
                            <a16:creationId xmlns:a16="http://schemas.microsoft.com/office/drawing/2014/main" id="{3F36D2E5-AEA7-3696-EB27-DFD7546B07E7}"/>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A932DF00-A5F2-38DB-B5B1-1F092B2D830C}"/>
              </a:ext>
            </a:extLst>
          </p:cNvPr>
          <p:cNvSpPr>
            <a:spLocks noGrp="1"/>
          </p:cNvSpPr>
          <p:nvPr>
            <p:ph type="body" sz="quarter" idx="16"/>
          </p:nvPr>
        </p:nvSpPr>
        <p:spPr>
          <a:xfrm>
            <a:off x="540000" y="461650"/>
            <a:ext cx="8640000" cy="363850"/>
          </a:xfrm>
        </p:spPr>
        <p:txBody>
          <a:bodyPr/>
          <a:lstStyle/>
          <a:p>
            <a:r>
              <a:rPr lang="en-GB"/>
              <a:t>IDCC(e) EXT // run - KPI results BD20260410 – BD20260818</a:t>
            </a:r>
          </a:p>
          <a:p>
            <a:endParaRPr lang="en-GB"/>
          </a:p>
        </p:txBody>
      </p:sp>
      <p:sp>
        <p:nvSpPr>
          <p:cNvPr id="19" name="Content Placeholder 18">
            <a:extLst>
              <a:ext uri="{FF2B5EF4-FFF2-40B4-BE49-F238E27FC236}">
                <a16:creationId xmlns:a16="http://schemas.microsoft.com/office/drawing/2014/main" id="{ADD82337-13E1-0F63-D512-44357AEE2CEB}"/>
              </a:ext>
            </a:extLst>
          </p:cNvPr>
          <p:cNvSpPr>
            <a:spLocks noGrp="1"/>
          </p:cNvSpPr>
          <p:nvPr>
            <p:ph sz="quarter" idx="17"/>
          </p:nvPr>
        </p:nvSpPr>
        <p:spPr>
          <a:xfrm>
            <a:off x="540000" y="1052513"/>
            <a:ext cx="9000000" cy="4347487"/>
          </a:xfrm>
        </p:spPr>
        <p:txBody>
          <a:bodyPr vert="horz" lIns="91440" tIns="45720" rIns="91440" bIns="45720" rtlCol="0" anchor="t">
            <a:noAutofit/>
          </a:bodyPr>
          <a:lstStyle/>
          <a:p>
            <a:r>
              <a:rPr lang="en-GB" noProof="0"/>
              <a:t>KPI1: Frequency of Zero and Negative ID ATCs (delta), negative value is improvement here</a:t>
            </a:r>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r>
              <a:rPr lang="en-GB" noProof="0"/>
              <a:t>This graph shows how many Zero and Negative ATCs there are in IDCC</a:t>
            </a:r>
            <a:r>
              <a:rPr lang="en-GB"/>
              <a:t>(e)</a:t>
            </a:r>
            <a:r>
              <a:rPr lang="en-GB" noProof="0"/>
              <a:t> compared the results from IDCC(</a:t>
            </a:r>
            <a:r>
              <a:rPr lang="en-GB"/>
              <a:t>d</a:t>
            </a:r>
            <a:r>
              <a:rPr lang="en-GB" noProof="0"/>
              <a:t>).</a:t>
            </a:r>
          </a:p>
          <a:p>
            <a:pPr lvl="1"/>
            <a:r>
              <a:rPr lang="en-GB" noProof="0"/>
              <a:t>Overall, </a:t>
            </a:r>
            <a:r>
              <a:rPr lang="en-GB"/>
              <a:t>less Negative</a:t>
            </a:r>
            <a:r>
              <a:rPr lang="en-GB" noProof="0"/>
              <a:t> ATCs occur after the IDCC</a:t>
            </a:r>
            <a:r>
              <a:rPr lang="en-GB"/>
              <a:t>(e)</a:t>
            </a:r>
            <a:r>
              <a:rPr lang="en-GB" noProof="0"/>
              <a:t> calculation.</a:t>
            </a:r>
          </a:p>
          <a:p>
            <a:pPr lvl="1"/>
            <a:endParaRPr lang="en-GB" noProof="0"/>
          </a:p>
          <a:p>
            <a:endParaRPr lang="en-GB" noProof="0"/>
          </a:p>
        </p:txBody>
      </p:sp>
      <p:sp>
        <p:nvSpPr>
          <p:cNvPr id="2" name="Title 1">
            <a:extLst>
              <a:ext uri="{FF2B5EF4-FFF2-40B4-BE49-F238E27FC236}">
                <a16:creationId xmlns:a16="http://schemas.microsoft.com/office/drawing/2014/main" id="{ACA4CB94-DAA6-9425-0C5F-76FCE82F73AA}"/>
              </a:ext>
            </a:extLst>
          </p:cNvPr>
          <p:cNvSpPr>
            <a:spLocks noGrp="1"/>
          </p:cNvSpPr>
          <p:nvPr>
            <p:ph type="title"/>
          </p:nvPr>
        </p:nvSpPr>
        <p:spPr>
          <a:xfrm>
            <a:off x="540000" y="108000"/>
            <a:ext cx="8543925" cy="336550"/>
          </a:xfrm>
        </p:spPr>
        <p:txBody>
          <a:bodyPr vert="horz" rIns="72000"/>
          <a:lstStyle/>
          <a:p>
            <a:r>
              <a:rPr lang="en-GB" dirty="0">
                <a:ea typeface="Arial Unicode MS"/>
                <a:cs typeface="Arial"/>
              </a:rPr>
              <a:t>Intraday </a:t>
            </a:r>
            <a:r>
              <a:rPr lang="en-GB">
                <a:ea typeface="Arial Unicode MS"/>
                <a:cs typeface="Arial"/>
              </a:rPr>
              <a:t>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pic>
        <p:nvPicPr>
          <p:cNvPr id="4" name="Picture 3" descr="A graph with numbers and letters&#10;&#10;AI-generated content may be incorrect.">
            <a:extLst>
              <a:ext uri="{FF2B5EF4-FFF2-40B4-BE49-F238E27FC236}">
                <a16:creationId xmlns:a16="http://schemas.microsoft.com/office/drawing/2014/main" id="{EF020F91-509E-928C-09D0-08DC90CD92EE}"/>
              </a:ext>
            </a:extLst>
          </p:cNvPr>
          <p:cNvPicPr>
            <a:picLocks noChangeAspect="1"/>
          </p:cNvPicPr>
          <p:nvPr/>
        </p:nvPicPr>
        <p:blipFill>
          <a:blip r:embed="rId6"/>
          <a:stretch>
            <a:fillRect/>
          </a:stretch>
        </p:blipFill>
        <p:spPr>
          <a:xfrm>
            <a:off x="542925" y="1431540"/>
            <a:ext cx="8820150" cy="4356870"/>
          </a:xfrm>
          <a:prstGeom prst="rect">
            <a:avLst/>
          </a:prstGeom>
        </p:spPr>
      </p:pic>
      <p:sp>
        <p:nvSpPr>
          <p:cNvPr id="6" name="Slide Number Placeholder 5">
            <a:extLst>
              <a:ext uri="{FF2B5EF4-FFF2-40B4-BE49-F238E27FC236}">
                <a16:creationId xmlns:a16="http://schemas.microsoft.com/office/drawing/2014/main" id="{D60FCB2A-76E5-BB9C-84D6-E1FD25B69E77}"/>
              </a:ext>
            </a:extLst>
          </p:cNvPr>
          <p:cNvSpPr>
            <a:spLocks noGrp="1"/>
          </p:cNvSpPr>
          <p:nvPr>
            <p:ph type="sldNum" sz="quarter" idx="4"/>
          </p:nvPr>
        </p:nvSpPr>
        <p:spPr/>
        <p:txBody>
          <a:bodyPr/>
          <a:lstStyle/>
          <a:p>
            <a:fld id="{F551322C-20B2-48C3-B63D-68158FEBF630}" type="slidenum">
              <a:rPr lang="en-US" smtClean="0"/>
              <a:pPr/>
              <a:t>6</a:t>
            </a:fld>
            <a:endParaRPr lang="en-US"/>
          </a:p>
        </p:txBody>
      </p:sp>
    </p:spTree>
    <p:extLst>
      <p:ext uri="{BB962C8B-B14F-4D97-AF65-F5344CB8AC3E}">
        <p14:creationId xmlns:p14="http://schemas.microsoft.com/office/powerpoint/2010/main" val="1485227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0318-ACF9-9DE7-B01E-A6AB19918401}"/>
            </a:ext>
          </a:extLst>
        </p:cNvPr>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DC31AB3D-BC07-65AE-2D46-CBAC1D662BBF}"/>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0" name="think-cell data - do not delete" hidden="1">
                        <a:extLst>
                          <a:ext uri="{FF2B5EF4-FFF2-40B4-BE49-F238E27FC236}">
                            <a16:creationId xmlns:a16="http://schemas.microsoft.com/office/drawing/2014/main" id="{DC31AB3D-BC07-65AE-2D46-CBAC1D662BBF}"/>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F3C474B0-27D9-66F9-5595-7586F6F1DCD2}"/>
              </a:ext>
            </a:extLst>
          </p:cNvPr>
          <p:cNvSpPr>
            <a:spLocks noGrp="1"/>
          </p:cNvSpPr>
          <p:nvPr>
            <p:ph type="body" sz="quarter" idx="16"/>
          </p:nvPr>
        </p:nvSpPr>
        <p:spPr>
          <a:xfrm>
            <a:off x="540000" y="461650"/>
            <a:ext cx="8640000" cy="363850"/>
          </a:xfrm>
        </p:spPr>
        <p:txBody>
          <a:bodyPr/>
          <a:lstStyle/>
          <a:p>
            <a:r>
              <a:rPr lang="en-GB" dirty="0"/>
              <a:t>IDCC(e) EXT // run - KPI results BD20260410 – BD20260818</a:t>
            </a:r>
          </a:p>
          <a:p>
            <a:endParaRPr lang="en-GB"/>
          </a:p>
          <a:p>
            <a:endParaRPr lang="en-GB"/>
          </a:p>
          <a:p>
            <a:endParaRPr lang="en-GB"/>
          </a:p>
          <a:p>
            <a:endParaRPr lang="en-GB"/>
          </a:p>
          <a:p>
            <a:endParaRPr lang="en-GB"/>
          </a:p>
          <a:p>
            <a:endParaRPr lang="en-GB"/>
          </a:p>
        </p:txBody>
      </p:sp>
      <p:sp>
        <p:nvSpPr>
          <p:cNvPr id="16" name="Content Placeholder 15">
            <a:extLst>
              <a:ext uri="{FF2B5EF4-FFF2-40B4-BE49-F238E27FC236}">
                <a16:creationId xmlns:a16="http://schemas.microsoft.com/office/drawing/2014/main" id="{C9E51313-5ED8-7112-0B1A-3FF0E4C3FB21}"/>
              </a:ext>
            </a:extLst>
          </p:cNvPr>
          <p:cNvSpPr>
            <a:spLocks noGrp="1"/>
          </p:cNvSpPr>
          <p:nvPr>
            <p:ph sz="quarter" idx="17"/>
          </p:nvPr>
        </p:nvSpPr>
        <p:spPr>
          <a:xfrm>
            <a:off x="540000" y="1052513"/>
            <a:ext cx="9000000" cy="4347487"/>
          </a:xfrm>
        </p:spPr>
        <p:txBody>
          <a:bodyPr vert="horz" lIns="91440" tIns="45720" rIns="91440" bIns="45720" rtlCol="0" anchor="t">
            <a:noAutofit/>
          </a:bodyPr>
          <a:lstStyle/>
          <a:p>
            <a:r>
              <a:rPr lang="en-GB" noProof="0" dirty="0"/>
              <a:t>KPI2: Frequency of isolated Core Bidding Zones(delta), negative value is improvement here</a:t>
            </a:r>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r>
              <a:rPr lang="en-GB" noProof="0" dirty="0"/>
              <a:t>Bidding Zone isolation means that there is no more cross border capacity (ATC &lt;= 0) left for that certain Bidding Zone</a:t>
            </a:r>
          </a:p>
          <a:p>
            <a:pPr lvl="1"/>
            <a:r>
              <a:rPr lang="en-GB" noProof="0" dirty="0"/>
              <a:t>The graph shows the difference in BZ isolation for Import, Export and Both directions. Overall, </a:t>
            </a:r>
            <a:r>
              <a:rPr lang="en-GB" dirty="0"/>
              <a:t>less BZ</a:t>
            </a:r>
            <a:r>
              <a:rPr lang="en-GB" noProof="0" dirty="0"/>
              <a:t> isolations occur after IDCC(</a:t>
            </a:r>
            <a:r>
              <a:rPr lang="en-GB" dirty="0"/>
              <a:t>e</a:t>
            </a:r>
            <a:r>
              <a:rPr lang="en-GB" noProof="0" dirty="0"/>
              <a:t>) calculation.</a:t>
            </a:r>
          </a:p>
          <a:p>
            <a:pPr lvl="1"/>
            <a:endParaRPr lang="en-GB" noProof="0"/>
          </a:p>
          <a:p>
            <a:endParaRPr lang="en-GB" noProof="0"/>
          </a:p>
          <a:p>
            <a:endParaRPr lang="en-GB" noProof="0"/>
          </a:p>
        </p:txBody>
      </p:sp>
      <p:sp>
        <p:nvSpPr>
          <p:cNvPr id="2" name="Title 1">
            <a:extLst>
              <a:ext uri="{FF2B5EF4-FFF2-40B4-BE49-F238E27FC236}">
                <a16:creationId xmlns:a16="http://schemas.microsoft.com/office/drawing/2014/main" id="{5704A19D-6F49-776A-A3F5-C59266739AD3}"/>
              </a:ext>
            </a:extLst>
          </p:cNvPr>
          <p:cNvSpPr>
            <a:spLocks noGrp="1"/>
          </p:cNvSpPr>
          <p:nvPr>
            <p:ph type="title"/>
          </p:nvPr>
        </p:nvSpPr>
        <p:spPr>
          <a:xfrm>
            <a:off x="540000" y="108000"/>
            <a:ext cx="8543925" cy="336550"/>
          </a:xfrm>
        </p:spPr>
        <p:txBody>
          <a:bodyPr vert="horz" rIns="72000"/>
          <a:lstStyle/>
          <a:p>
            <a:r>
              <a:rPr lang="en-GB" dirty="0">
                <a:ea typeface="Arial Unicode MS"/>
                <a:cs typeface="Arial"/>
              </a:rPr>
              <a:t>Intraday 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pic>
        <p:nvPicPr>
          <p:cNvPr id="4" name="Picture 3">
            <a:extLst>
              <a:ext uri="{FF2B5EF4-FFF2-40B4-BE49-F238E27FC236}">
                <a16:creationId xmlns:a16="http://schemas.microsoft.com/office/drawing/2014/main" id="{85658545-BE48-FE65-A3BC-461D25239C3F}"/>
              </a:ext>
            </a:extLst>
          </p:cNvPr>
          <p:cNvPicPr>
            <a:picLocks noChangeAspect="1"/>
          </p:cNvPicPr>
          <p:nvPr/>
        </p:nvPicPr>
        <p:blipFill>
          <a:blip r:embed="rId6"/>
          <a:stretch>
            <a:fillRect/>
          </a:stretch>
        </p:blipFill>
        <p:spPr>
          <a:xfrm>
            <a:off x="400050" y="1504790"/>
            <a:ext cx="8305800" cy="4305620"/>
          </a:xfrm>
          <a:prstGeom prst="rect">
            <a:avLst/>
          </a:prstGeom>
        </p:spPr>
      </p:pic>
      <p:sp>
        <p:nvSpPr>
          <p:cNvPr id="6" name="Slide Number Placeholder 5">
            <a:extLst>
              <a:ext uri="{FF2B5EF4-FFF2-40B4-BE49-F238E27FC236}">
                <a16:creationId xmlns:a16="http://schemas.microsoft.com/office/drawing/2014/main" id="{35B248F9-9AFD-C139-9F5E-975C38EF3588}"/>
              </a:ext>
            </a:extLst>
          </p:cNvPr>
          <p:cNvSpPr>
            <a:spLocks noGrp="1"/>
          </p:cNvSpPr>
          <p:nvPr>
            <p:ph type="sldNum" sz="quarter" idx="4"/>
          </p:nvPr>
        </p:nvSpPr>
        <p:spPr/>
        <p:txBody>
          <a:bodyPr/>
          <a:lstStyle/>
          <a:p>
            <a:fld id="{F551322C-20B2-48C3-B63D-68158FEBF630}" type="slidenum">
              <a:rPr lang="en-US" smtClean="0"/>
              <a:pPr/>
              <a:t>7</a:t>
            </a:fld>
            <a:endParaRPr lang="en-US"/>
          </a:p>
        </p:txBody>
      </p:sp>
    </p:spTree>
    <p:extLst>
      <p:ext uri="{BB962C8B-B14F-4D97-AF65-F5344CB8AC3E}">
        <p14:creationId xmlns:p14="http://schemas.microsoft.com/office/powerpoint/2010/main" val="388680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AF07-A8FB-C282-4346-0A1B567DC5D6}"/>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0B1B1161-FA36-B929-E19E-7A74B97120DD}"/>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1" name="think-cell data - do not delete" hidden="1">
                        <a:extLst>
                          <a:ext uri="{FF2B5EF4-FFF2-40B4-BE49-F238E27FC236}">
                            <a16:creationId xmlns:a16="http://schemas.microsoft.com/office/drawing/2014/main" id="{0B1B1161-FA36-B929-E19E-7A74B97120DD}"/>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93882F55-3A91-6A1C-FB3E-8C5655AB0BE3}"/>
              </a:ext>
            </a:extLst>
          </p:cNvPr>
          <p:cNvSpPr>
            <a:spLocks noGrp="1"/>
          </p:cNvSpPr>
          <p:nvPr>
            <p:ph type="body" sz="quarter" idx="16"/>
          </p:nvPr>
        </p:nvSpPr>
        <p:spPr>
          <a:xfrm>
            <a:off x="540000" y="461650"/>
            <a:ext cx="8640000" cy="363850"/>
          </a:xfrm>
        </p:spPr>
        <p:txBody>
          <a:bodyPr/>
          <a:lstStyle/>
          <a:p>
            <a:r>
              <a:rPr lang="en-GB"/>
              <a:t>IDCC(e) EXT // run - KPI results BD20260410 – BD20260818</a:t>
            </a:r>
          </a:p>
          <a:p>
            <a:endParaRPr lang="en-GB"/>
          </a:p>
          <a:p>
            <a:endParaRPr lang="en-GB"/>
          </a:p>
          <a:p>
            <a:endParaRPr lang="en-GB"/>
          </a:p>
          <a:p>
            <a:endParaRPr lang="en-GB"/>
          </a:p>
          <a:p>
            <a:endParaRPr lang="en-GB"/>
          </a:p>
          <a:p>
            <a:endParaRPr lang="en-GB"/>
          </a:p>
        </p:txBody>
      </p:sp>
      <p:sp>
        <p:nvSpPr>
          <p:cNvPr id="16" name="Content Placeholder 15">
            <a:extLst>
              <a:ext uri="{FF2B5EF4-FFF2-40B4-BE49-F238E27FC236}">
                <a16:creationId xmlns:a16="http://schemas.microsoft.com/office/drawing/2014/main" id="{F6031839-F727-2418-286E-7A99981F3A75}"/>
              </a:ext>
            </a:extLst>
          </p:cNvPr>
          <p:cNvSpPr>
            <a:spLocks noGrp="1"/>
          </p:cNvSpPr>
          <p:nvPr>
            <p:ph sz="quarter" idx="17"/>
          </p:nvPr>
        </p:nvSpPr>
        <p:spPr>
          <a:xfrm>
            <a:off x="540000" y="1052513"/>
            <a:ext cx="9000000" cy="4347487"/>
          </a:xfrm>
        </p:spPr>
        <p:txBody>
          <a:bodyPr vert="horz" lIns="91440" tIns="45720" rIns="91440" bIns="45720" rtlCol="0" anchor="t">
            <a:noAutofit/>
          </a:bodyPr>
          <a:lstStyle/>
          <a:p>
            <a:r>
              <a:rPr lang="en-GB" noProof="0"/>
              <a:t>KPI3: Mean Positive ID ATCs (delta), positive value is improvement here </a:t>
            </a:r>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r>
              <a:rPr lang="en-GB" noProof="0"/>
              <a:t>This graph shows the difference in mean positive ATCs per bidding zone border.</a:t>
            </a:r>
          </a:p>
          <a:p>
            <a:pPr lvl="1"/>
            <a:r>
              <a:rPr lang="en-GB" noProof="0"/>
              <a:t>Overall, the results show </a:t>
            </a:r>
            <a:r>
              <a:rPr lang="en-GB"/>
              <a:t>a heterogeneous</a:t>
            </a:r>
            <a:r>
              <a:rPr lang="en-GB" noProof="0"/>
              <a:t> </a:t>
            </a:r>
            <a:r>
              <a:rPr lang="en-GB"/>
              <a:t>effect on mean positive ATCs per BZB. </a:t>
            </a:r>
            <a:endParaRPr lang="en-GB" noProof="0"/>
          </a:p>
        </p:txBody>
      </p:sp>
      <p:sp>
        <p:nvSpPr>
          <p:cNvPr id="2" name="Title 1">
            <a:extLst>
              <a:ext uri="{FF2B5EF4-FFF2-40B4-BE49-F238E27FC236}">
                <a16:creationId xmlns:a16="http://schemas.microsoft.com/office/drawing/2014/main" id="{98A6ADFF-87D9-007C-A981-B043717D96FA}"/>
              </a:ext>
            </a:extLst>
          </p:cNvPr>
          <p:cNvSpPr>
            <a:spLocks noGrp="1"/>
          </p:cNvSpPr>
          <p:nvPr>
            <p:ph type="title"/>
          </p:nvPr>
        </p:nvSpPr>
        <p:spPr>
          <a:xfrm>
            <a:off x="540000" y="108000"/>
            <a:ext cx="8543925" cy="336550"/>
          </a:xfrm>
        </p:spPr>
        <p:txBody>
          <a:bodyPr vert="horz" rIns="72000"/>
          <a:lstStyle/>
          <a:p>
            <a:r>
              <a:rPr lang="en-GB" dirty="0">
                <a:ea typeface="Arial Unicode MS"/>
                <a:cs typeface="Arial"/>
              </a:rPr>
              <a:t>Intraday 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pic>
        <p:nvPicPr>
          <p:cNvPr id="4" name="Picture 3" descr="A graph with numbers and letters&#10;&#10;AI-generated content may be incorrect.">
            <a:extLst>
              <a:ext uri="{FF2B5EF4-FFF2-40B4-BE49-F238E27FC236}">
                <a16:creationId xmlns:a16="http://schemas.microsoft.com/office/drawing/2014/main" id="{DD8816BB-63D2-DE13-685B-B962CD85800D}"/>
              </a:ext>
            </a:extLst>
          </p:cNvPr>
          <p:cNvPicPr>
            <a:picLocks noChangeAspect="1"/>
          </p:cNvPicPr>
          <p:nvPr/>
        </p:nvPicPr>
        <p:blipFill>
          <a:blip r:embed="rId6"/>
          <a:stretch>
            <a:fillRect/>
          </a:stretch>
        </p:blipFill>
        <p:spPr>
          <a:xfrm>
            <a:off x="323850" y="1498353"/>
            <a:ext cx="8524875" cy="3908918"/>
          </a:xfrm>
          <a:prstGeom prst="rect">
            <a:avLst/>
          </a:prstGeom>
        </p:spPr>
      </p:pic>
      <p:sp>
        <p:nvSpPr>
          <p:cNvPr id="5" name="Footer Placeholder 4">
            <a:extLst>
              <a:ext uri="{FF2B5EF4-FFF2-40B4-BE49-F238E27FC236}">
                <a16:creationId xmlns:a16="http://schemas.microsoft.com/office/drawing/2014/main" id="{F0795A33-3519-0FE4-7E8F-7ACF24306AB6}"/>
              </a:ext>
            </a:extLst>
          </p:cNvPr>
          <p:cNvSpPr>
            <a:spLocks noGrp="1"/>
          </p:cNvSpPr>
          <p:nvPr>
            <p:ph type="ftr" sz="quarter" idx="3"/>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GB" sz="900" b="0" i="0" u="none" strike="noStrike" kern="1200" cap="none" spc="0" normalizeH="0" baseline="0" noProof="0" dirty="0">
              <a:ln>
                <a:noFill/>
              </a:ln>
              <a:solidFill>
                <a:srgbClr val="FFFFFF">
                  <a:lumMod val="50000"/>
                </a:srgbClr>
              </a:solidFill>
              <a:effectLst/>
              <a:uLnTx/>
              <a:uFillTx/>
              <a:latin typeface="Arial"/>
              <a:ea typeface="Arial Unicode MS" panose="020B0604020202020204" pitchFamily="34" charset="-128"/>
              <a:cs typeface="Arial" panose="020B0604020202020204" pitchFamily="34" charset="0"/>
            </a:endParaRPr>
          </a:p>
        </p:txBody>
      </p:sp>
      <p:sp>
        <p:nvSpPr>
          <p:cNvPr id="6" name="Slide Number Placeholder 5">
            <a:extLst>
              <a:ext uri="{FF2B5EF4-FFF2-40B4-BE49-F238E27FC236}">
                <a16:creationId xmlns:a16="http://schemas.microsoft.com/office/drawing/2014/main" id="{D02D2CB5-461F-6033-70DB-F16567E21BCB}"/>
              </a:ext>
            </a:extLst>
          </p:cNvPr>
          <p:cNvSpPr>
            <a:spLocks noGrp="1"/>
          </p:cNvSpPr>
          <p:nvPr>
            <p:ph type="sldNum" sz="quarter" idx="4"/>
          </p:nvPr>
        </p:nvSpPr>
        <p:spPr/>
        <p:txBody>
          <a:bodyPr/>
          <a:lstStyle/>
          <a:p>
            <a:fld id="{F551322C-20B2-48C3-B63D-68158FEBF630}" type="slidenum">
              <a:rPr lang="en-US" smtClean="0"/>
              <a:pPr/>
              <a:t>8</a:t>
            </a:fld>
            <a:endParaRPr lang="en-US"/>
          </a:p>
        </p:txBody>
      </p:sp>
    </p:spTree>
    <p:extLst>
      <p:ext uri="{BB962C8B-B14F-4D97-AF65-F5344CB8AC3E}">
        <p14:creationId xmlns:p14="http://schemas.microsoft.com/office/powerpoint/2010/main" val="2009567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A1CAD-E3CB-2BA3-CDF9-0F3A77E7CCB1}"/>
            </a:ext>
          </a:extLst>
        </p:cNvPr>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4AEFB9F4-5959-C9CE-34C0-1B8C90F04F4B}"/>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0" name="think-cell data - do not delete" hidden="1">
                        <a:extLst>
                          <a:ext uri="{FF2B5EF4-FFF2-40B4-BE49-F238E27FC236}">
                            <a16:creationId xmlns:a16="http://schemas.microsoft.com/office/drawing/2014/main" id="{4AEFB9F4-5959-C9CE-34C0-1B8C90F04F4B}"/>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054D5ED1-8A3A-7C72-975D-3ADA42BF0FEB}"/>
              </a:ext>
            </a:extLst>
          </p:cNvPr>
          <p:cNvSpPr>
            <a:spLocks noGrp="1"/>
          </p:cNvSpPr>
          <p:nvPr>
            <p:ph type="body" sz="quarter" idx="16"/>
          </p:nvPr>
        </p:nvSpPr>
        <p:spPr>
          <a:xfrm>
            <a:off x="540000" y="461650"/>
            <a:ext cx="8640000" cy="363850"/>
          </a:xfrm>
        </p:spPr>
        <p:txBody>
          <a:bodyPr/>
          <a:lstStyle/>
          <a:p>
            <a:r>
              <a:rPr lang="en-GB"/>
              <a:t>IDCC(e) EXT // run - KPI results BD20260410 – BD20260818</a:t>
            </a:r>
          </a:p>
          <a:p>
            <a:endParaRPr lang="en-GB"/>
          </a:p>
          <a:p>
            <a:endParaRPr lang="en-GB"/>
          </a:p>
          <a:p>
            <a:endParaRPr lang="en-GB"/>
          </a:p>
          <a:p>
            <a:endParaRPr lang="en-GB"/>
          </a:p>
          <a:p>
            <a:endParaRPr lang="en-GB"/>
          </a:p>
        </p:txBody>
      </p:sp>
      <p:sp>
        <p:nvSpPr>
          <p:cNvPr id="18" name="Content Placeholder 17">
            <a:extLst>
              <a:ext uri="{FF2B5EF4-FFF2-40B4-BE49-F238E27FC236}">
                <a16:creationId xmlns:a16="http://schemas.microsoft.com/office/drawing/2014/main" id="{127911AB-F257-9947-5E6A-36B8ED2AA3F0}"/>
              </a:ext>
            </a:extLst>
          </p:cNvPr>
          <p:cNvSpPr>
            <a:spLocks noGrp="1"/>
          </p:cNvSpPr>
          <p:nvPr>
            <p:ph sz="quarter" idx="17"/>
          </p:nvPr>
        </p:nvSpPr>
        <p:spPr>
          <a:xfrm>
            <a:off x="540000" y="1052513"/>
            <a:ext cx="9000000" cy="4347487"/>
          </a:xfrm>
        </p:spPr>
        <p:txBody>
          <a:bodyPr vert="horz" lIns="91440" tIns="45720" rIns="91440" bIns="45720" rtlCol="0" anchor="t">
            <a:noAutofit/>
          </a:bodyPr>
          <a:lstStyle/>
          <a:p>
            <a:r>
              <a:rPr lang="en-GB" noProof="0"/>
              <a:t>KPI4: Mean Positive ID ATCs (delta), multiple bar version</a:t>
            </a:r>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endParaRPr lang="en-GB" noProof="0"/>
          </a:p>
          <a:p>
            <a:pPr lvl="1"/>
            <a:r>
              <a:rPr lang="en-GB" noProof="0"/>
              <a:t>This graph shows the mean positive ATCs per bidding zone border for IDCC(</a:t>
            </a:r>
            <a:r>
              <a:rPr lang="en-GB"/>
              <a:t>e</a:t>
            </a:r>
            <a:r>
              <a:rPr lang="en-GB" noProof="0"/>
              <a:t>) and IDCC(</a:t>
            </a:r>
            <a:r>
              <a:rPr lang="en-GB"/>
              <a:t>d</a:t>
            </a:r>
            <a:r>
              <a:rPr lang="en-GB" noProof="0"/>
              <a:t>).</a:t>
            </a:r>
          </a:p>
          <a:p>
            <a:pPr lvl="1"/>
            <a:r>
              <a:rPr lang="en-GB" noProof="0"/>
              <a:t>Before: IDCC(</a:t>
            </a:r>
            <a:r>
              <a:rPr lang="en-GB"/>
              <a:t>d</a:t>
            </a:r>
            <a:r>
              <a:rPr lang="en-GB" noProof="0"/>
              <a:t>), After: IDCC(</a:t>
            </a:r>
            <a:r>
              <a:rPr lang="en-GB"/>
              <a:t>e</a:t>
            </a:r>
            <a:r>
              <a:rPr lang="en-GB" noProof="0"/>
              <a:t>) </a:t>
            </a:r>
          </a:p>
          <a:p>
            <a:endParaRPr lang="en-GB" noProof="0"/>
          </a:p>
          <a:p>
            <a:endParaRPr lang="en-GB" noProof="0"/>
          </a:p>
          <a:p>
            <a:endParaRPr lang="en-GB" noProof="0"/>
          </a:p>
        </p:txBody>
      </p:sp>
      <p:sp>
        <p:nvSpPr>
          <p:cNvPr id="2" name="Title 1">
            <a:extLst>
              <a:ext uri="{FF2B5EF4-FFF2-40B4-BE49-F238E27FC236}">
                <a16:creationId xmlns:a16="http://schemas.microsoft.com/office/drawing/2014/main" id="{AABBEE24-5631-B183-0DF9-6C980E0F4428}"/>
              </a:ext>
            </a:extLst>
          </p:cNvPr>
          <p:cNvSpPr>
            <a:spLocks noGrp="1"/>
          </p:cNvSpPr>
          <p:nvPr>
            <p:ph type="title"/>
          </p:nvPr>
        </p:nvSpPr>
        <p:spPr>
          <a:xfrm>
            <a:off x="540000" y="108000"/>
            <a:ext cx="8543925" cy="336550"/>
          </a:xfrm>
        </p:spPr>
        <p:txBody>
          <a:bodyPr vert="horz" rIns="72000"/>
          <a:lstStyle/>
          <a:p>
            <a:r>
              <a:rPr lang="en-GB" dirty="0">
                <a:ea typeface="Arial Unicode MS"/>
                <a:cs typeface="Arial"/>
              </a:rPr>
              <a:t>Intraday </a:t>
            </a:r>
            <a:r>
              <a:rPr lang="en-GB">
                <a:ea typeface="Arial Unicode MS"/>
                <a:cs typeface="Arial"/>
              </a:rPr>
              <a:t>Capacity Calculation</a:t>
            </a:r>
            <a:br>
              <a:rPr lang="en-GB" dirty="0">
                <a:ea typeface="Arial Unicode MS"/>
                <a:cs typeface="Arial"/>
              </a:rPr>
            </a:br>
            <a:endParaRPr lang="en-GB" b="0">
              <a:solidFill>
                <a:srgbClr val="000000"/>
              </a:solidFill>
              <a:ea typeface="Arial Unicode MS"/>
              <a:cs typeface="Arial"/>
            </a:endParaRPr>
          </a:p>
          <a:p>
            <a:endParaRPr lang="en-GB" dirty="0"/>
          </a:p>
          <a:p>
            <a:endParaRPr lang="en-GB" dirty="0"/>
          </a:p>
        </p:txBody>
      </p:sp>
      <p:pic>
        <p:nvPicPr>
          <p:cNvPr id="4" name="Picture 3" descr="A graph of numbers and letters&#10;&#10;AI-generated content may be incorrect.">
            <a:extLst>
              <a:ext uri="{FF2B5EF4-FFF2-40B4-BE49-F238E27FC236}">
                <a16:creationId xmlns:a16="http://schemas.microsoft.com/office/drawing/2014/main" id="{2378AB85-6F56-121F-D181-8905795DC261}"/>
              </a:ext>
            </a:extLst>
          </p:cNvPr>
          <p:cNvPicPr>
            <a:picLocks noChangeAspect="1"/>
          </p:cNvPicPr>
          <p:nvPr/>
        </p:nvPicPr>
        <p:blipFill>
          <a:blip r:embed="rId6"/>
          <a:stretch>
            <a:fillRect/>
          </a:stretch>
        </p:blipFill>
        <p:spPr>
          <a:xfrm>
            <a:off x="333375" y="1369566"/>
            <a:ext cx="8848725" cy="4404619"/>
          </a:xfrm>
          <a:prstGeom prst="rect">
            <a:avLst/>
          </a:prstGeom>
        </p:spPr>
      </p:pic>
      <p:sp>
        <p:nvSpPr>
          <p:cNvPr id="6" name="Slide Number Placeholder 5">
            <a:extLst>
              <a:ext uri="{FF2B5EF4-FFF2-40B4-BE49-F238E27FC236}">
                <a16:creationId xmlns:a16="http://schemas.microsoft.com/office/drawing/2014/main" id="{3F6A6F6C-050F-6375-230D-0133988EAC3E}"/>
              </a:ext>
            </a:extLst>
          </p:cNvPr>
          <p:cNvSpPr>
            <a:spLocks noGrp="1"/>
          </p:cNvSpPr>
          <p:nvPr>
            <p:ph type="sldNum" sz="quarter" idx="4"/>
          </p:nvPr>
        </p:nvSpPr>
        <p:spPr/>
        <p:txBody>
          <a:bodyPr/>
          <a:lstStyle/>
          <a:p>
            <a:fld id="{F551322C-20B2-48C3-B63D-68158FEBF630}" type="slidenum">
              <a:rPr lang="en-US" smtClean="0"/>
              <a:pPr/>
              <a:t>9</a:t>
            </a:fld>
            <a:endParaRPr lang="en-US"/>
          </a:p>
        </p:txBody>
      </p:sp>
    </p:spTree>
    <p:extLst>
      <p:ext uri="{BB962C8B-B14F-4D97-AF65-F5344CB8AC3E}">
        <p14:creationId xmlns:p14="http://schemas.microsoft.com/office/powerpoint/2010/main" val="533906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6F0C-14EA-A95B-6F90-34D321FC4A2A}"/>
            </a:ext>
          </a:extLst>
        </p:cNvPr>
        <p:cNvGrpSpPr/>
        <p:nvPr/>
      </p:nvGrpSpPr>
      <p:grpSpPr>
        <a:xfrm>
          <a:off x="0" y="0"/>
          <a:ext cx="0" cy="0"/>
          <a:chOff x="0" y="0"/>
          <a:chExt cx="0" cy="0"/>
        </a:xfrm>
      </p:grpSpPr>
      <p:graphicFrame>
        <p:nvGraphicFramePr>
          <p:cNvPr id="20" name="think-cell data - do not delete" hidden="1">
            <a:extLst>
              <a:ext uri="{FF2B5EF4-FFF2-40B4-BE49-F238E27FC236}">
                <a16:creationId xmlns:a16="http://schemas.microsoft.com/office/drawing/2014/main" id="{2FEE76E0-5A92-FB9F-34F7-E45A33158973}"/>
              </a:ext>
            </a:extLst>
          </p:cNvPr>
          <p:cNvGraphicFramePr>
            <a:graphicFrameLocks/>
          </p:cNvGraphicFramePr>
          <p:nvPr>
            <p:custDataLst>
              <p:tags r:id="rId1"/>
            </p:custDataLst>
          </p:nvPr>
        </p:nvGraphicFramePr>
        <p:xfrm>
          <a:off x="929979" y="644228"/>
          <a:ext cx="997" cy="1290"/>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0" name="think-cell data - do not delete" hidden="1">
                        <a:extLst>
                          <a:ext uri="{FF2B5EF4-FFF2-40B4-BE49-F238E27FC236}">
                            <a16:creationId xmlns:a16="http://schemas.microsoft.com/office/drawing/2014/main" id="{2FEE76E0-5A92-FB9F-34F7-E45A33158973}"/>
                          </a:ext>
                        </a:extLst>
                      </p:cNvPr>
                      <p:cNvPicPr/>
                      <p:nvPr/>
                    </p:nvPicPr>
                    <p:blipFill>
                      <a:blip r:embed="rId5"/>
                      <a:stretch>
                        <a:fillRect/>
                      </a:stretch>
                    </p:blipFill>
                    <p:spPr>
                      <a:xfrm>
                        <a:off x="929979" y="644228"/>
                        <a:ext cx="997" cy="1290"/>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20C829E6-37E1-6880-35AF-C7D45DE31CB8}"/>
              </a:ext>
            </a:extLst>
          </p:cNvPr>
          <p:cNvSpPr>
            <a:spLocks noGrp="1"/>
          </p:cNvSpPr>
          <p:nvPr>
            <p:ph type="body" sz="quarter" idx="16"/>
          </p:nvPr>
        </p:nvSpPr>
        <p:spPr>
          <a:xfrm>
            <a:off x="540000" y="461650"/>
            <a:ext cx="8640000" cy="363850"/>
          </a:xfrm>
        </p:spPr>
        <p:txBody>
          <a:bodyPr/>
          <a:lstStyle/>
          <a:p>
            <a:r>
              <a:rPr lang="en-GB"/>
              <a:t>Process stability of IDCC(e) EXT // run 		</a:t>
            </a:r>
          </a:p>
        </p:txBody>
      </p:sp>
      <p:sp>
        <p:nvSpPr>
          <p:cNvPr id="8" name="Content Placeholder 7">
            <a:extLst>
              <a:ext uri="{FF2B5EF4-FFF2-40B4-BE49-F238E27FC236}">
                <a16:creationId xmlns:a16="http://schemas.microsoft.com/office/drawing/2014/main" id="{0E2B61CF-646A-EA00-429B-FA73A7051BDC}"/>
              </a:ext>
            </a:extLst>
          </p:cNvPr>
          <p:cNvSpPr>
            <a:spLocks noGrp="1"/>
          </p:cNvSpPr>
          <p:nvPr>
            <p:ph sz="quarter" idx="17"/>
          </p:nvPr>
        </p:nvSpPr>
        <p:spPr>
          <a:xfrm>
            <a:off x="540000" y="1052513"/>
            <a:ext cx="9000000" cy="4347487"/>
          </a:xfrm>
        </p:spPr>
        <p:txBody>
          <a:bodyPr/>
          <a:lstStyle/>
          <a:p>
            <a:r>
              <a:rPr lang="en-GB"/>
              <a:t>Process IDCC(e) // run</a:t>
            </a:r>
          </a:p>
          <a:p>
            <a:endParaRPr lang="en-GB"/>
          </a:p>
        </p:txBody>
      </p:sp>
      <p:sp>
        <p:nvSpPr>
          <p:cNvPr id="2" name="Title 1">
            <a:extLst>
              <a:ext uri="{FF2B5EF4-FFF2-40B4-BE49-F238E27FC236}">
                <a16:creationId xmlns:a16="http://schemas.microsoft.com/office/drawing/2014/main" id="{0F231FFF-85B5-6C14-267A-08552C083971}"/>
              </a:ext>
            </a:extLst>
          </p:cNvPr>
          <p:cNvSpPr>
            <a:spLocks noGrp="1"/>
          </p:cNvSpPr>
          <p:nvPr>
            <p:ph type="title"/>
          </p:nvPr>
        </p:nvSpPr>
        <p:spPr>
          <a:xfrm>
            <a:off x="540000" y="108000"/>
            <a:ext cx="8543925" cy="336550"/>
          </a:xfrm>
        </p:spPr>
        <p:txBody>
          <a:bodyPr vert="horz" lIns="58500" tIns="29250" rIns="58500" bIns="29250" rtlCol="0" anchor="t">
            <a:noAutofit/>
          </a:bodyPr>
          <a:lstStyle/>
          <a:p>
            <a:r>
              <a:rPr lang="en-GB" dirty="0">
                <a:ea typeface="Arial Unicode MS"/>
                <a:cs typeface="Arial"/>
              </a:rPr>
              <a:t>Intraday </a:t>
            </a:r>
            <a:r>
              <a:rPr lang="en-GB">
                <a:ea typeface="Arial Unicode MS"/>
                <a:cs typeface="Arial"/>
              </a:rPr>
              <a:t>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sp>
        <p:nvSpPr>
          <p:cNvPr id="7" name="TextBox 6">
            <a:extLst>
              <a:ext uri="{FF2B5EF4-FFF2-40B4-BE49-F238E27FC236}">
                <a16:creationId xmlns:a16="http://schemas.microsoft.com/office/drawing/2014/main" id="{E68B052F-67E7-8387-5CF4-84F0B4FDDD2F}"/>
              </a:ext>
            </a:extLst>
          </p:cNvPr>
          <p:cNvSpPr txBox="1"/>
          <p:nvPr/>
        </p:nvSpPr>
        <p:spPr>
          <a:xfrm>
            <a:off x="6423808" y="1359153"/>
            <a:ext cx="3114566" cy="569386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5pPr>
            <a:lvl6pPr marL="2286000" algn="l" defTabSz="457200" rtl="0" eaLnBrk="1" latinLnBrk="0" hangingPunct="1">
              <a:defRPr kern="1200">
                <a:solidFill>
                  <a:schemeClr val="tx1"/>
                </a:solidFill>
                <a:latin typeface="Arial Unicode MS" charset="0"/>
                <a:ea typeface="ＭＳ Ｐゴシック" charset="0"/>
                <a:cs typeface="ＭＳ Ｐゴシック" charset="0"/>
              </a:defRPr>
            </a:lvl6pPr>
            <a:lvl7pPr marL="2743200" algn="l" defTabSz="457200" rtl="0" eaLnBrk="1" latinLnBrk="0" hangingPunct="1">
              <a:defRPr kern="1200">
                <a:solidFill>
                  <a:schemeClr val="tx1"/>
                </a:solidFill>
                <a:latin typeface="Arial Unicode MS" charset="0"/>
                <a:ea typeface="ＭＳ Ｐゴシック" charset="0"/>
                <a:cs typeface="ＭＳ Ｐゴシック" charset="0"/>
              </a:defRPr>
            </a:lvl7pPr>
            <a:lvl8pPr marL="3200400" algn="l" defTabSz="457200" rtl="0" eaLnBrk="1" latinLnBrk="0" hangingPunct="1">
              <a:defRPr kern="1200">
                <a:solidFill>
                  <a:schemeClr val="tx1"/>
                </a:solidFill>
                <a:latin typeface="Arial Unicode MS" charset="0"/>
                <a:ea typeface="ＭＳ Ｐゴシック" charset="0"/>
                <a:cs typeface="ＭＳ Ｐゴシック" charset="0"/>
              </a:defRPr>
            </a:lvl8pPr>
            <a:lvl9pPr marL="3657600" algn="l" defTabSz="457200" rtl="0" eaLnBrk="1" latinLnBrk="0" hangingPunct="1">
              <a:defRPr kern="1200">
                <a:solidFill>
                  <a:schemeClr val="tx1"/>
                </a:solidFill>
                <a:latin typeface="Arial Unicode MS" charset="0"/>
                <a:ea typeface="ＭＳ Ｐゴシック" charset="0"/>
                <a:cs typeface="ＭＳ Ｐゴシック" charset="0"/>
              </a:defRPr>
            </a:lvl9pPr>
          </a:lstStyle>
          <a:p>
            <a:pPr>
              <a:defRPr/>
            </a:pP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BD </a:t>
            </a:r>
            <a:r>
              <a:rPr lang="en-GB" sz="1400" u="sng" dirty="0">
                <a:solidFill>
                  <a:srgbClr val="5F5F5F"/>
                </a:solidFill>
                <a:latin typeface="Arial Unicode MS"/>
                <a:ea typeface="Arial Unicode MS"/>
                <a:cs typeface="Arial Unicode MS"/>
              </a:rPr>
              <a:t>13.04</a:t>
            </a: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a:t>
            </a:r>
            <a:r>
              <a:rPr kumimoji="0" lang="en-GB" sz="1400" b="0" i="0" u="none" strike="noStrike" kern="1200" cap="none" spc="0" normalizeH="0" baseline="0" noProof="0" dirty="0">
                <a:ln>
                  <a:noFill/>
                </a:ln>
                <a:solidFill>
                  <a:srgbClr val="5F5F5F"/>
                </a:solidFill>
                <a:effectLst/>
                <a:uLnTx/>
                <a:uFillTx/>
                <a:latin typeface="Arial Unicode MS"/>
                <a:ea typeface="Arial Unicode MS"/>
                <a:cs typeface="Arial Unicode MS"/>
              </a:rPr>
              <a:t> </a:t>
            </a:r>
            <a:r>
              <a:rPr lang="en-GB" sz="1400" dirty="0">
                <a:solidFill>
                  <a:srgbClr val="5F5F5F"/>
                </a:solidFill>
                <a:latin typeface="Arial Unicode MS"/>
                <a:ea typeface="Arial Unicode MS"/>
                <a:cs typeface="Arial Unicode MS"/>
              </a:rPr>
              <a:t>IDCC(d) Fallback Domain applied due to misconfiguration in the //run test system. </a:t>
            </a:r>
            <a:endParaRPr lang="en-GB" sz="1400" b="0" i="0" strike="noStrike" kern="1200" cap="none" spc="0" normalizeH="0" baseline="0" noProof="0" dirty="0">
              <a:ln>
                <a:noFill/>
              </a:ln>
              <a:solidFill>
                <a:srgbClr val="5F5F5F"/>
              </a:solidFill>
              <a:effectLst/>
              <a:uLnTx/>
              <a:uFillTx/>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BD </a:t>
            </a:r>
            <a:r>
              <a:rPr lang="en-GB" sz="1400" u="sng" dirty="0">
                <a:solidFill>
                  <a:srgbClr val="5F5F5F"/>
                </a:solidFill>
                <a:latin typeface="Arial Unicode MS"/>
                <a:ea typeface="Arial Unicode MS"/>
                <a:cs typeface="Arial Unicode MS"/>
              </a:rPr>
              <a:t>15.04</a:t>
            </a: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a:t>
            </a:r>
            <a:r>
              <a:rPr kumimoji="0" lang="en-GB" sz="1400" b="0" i="0" u="none" strike="noStrike" kern="1200" cap="none" spc="0" normalizeH="0" baseline="0" noProof="0" dirty="0">
                <a:ln>
                  <a:noFill/>
                </a:ln>
                <a:solidFill>
                  <a:srgbClr val="5F5F5F"/>
                </a:solidFill>
                <a:effectLst/>
                <a:uLnTx/>
                <a:uFillTx/>
                <a:latin typeface="Arial Unicode MS"/>
                <a:ea typeface="Arial Unicode MS"/>
                <a:cs typeface="Arial Unicode MS"/>
              </a:rPr>
              <a:t> </a:t>
            </a:r>
            <a:r>
              <a:rPr lang="en-GB" sz="1400" dirty="0">
                <a:solidFill>
                  <a:srgbClr val="5F5F5F"/>
                </a:solidFill>
                <a:latin typeface="Arial Unicode MS"/>
                <a:ea typeface="Arial Unicode MS"/>
                <a:cs typeface="Arial Unicode MS"/>
              </a:rPr>
              <a:t>Tool down due to Amprion-wide server outage</a:t>
            </a:r>
            <a:endParaRPr lang="en-GB" sz="1400" b="0" i="0" u="none" strike="noStrike" kern="1200" cap="none" spc="0" normalizeH="0" baseline="0" noProof="0" dirty="0">
              <a:ln>
                <a:noFill/>
              </a:ln>
              <a:solidFill>
                <a:srgbClr val="5F5F5F"/>
              </a:solidFill>
              <a:effectLst/>
              <a:uLnTx/>
              <a:uFillTx/>
              <a:ea typeface="Arial Unicode MS"/>
              <a:cs typeface="Arial Unicode MS"/>
            </a:endParaRPr>
          </a:p>
          <a:p>
            <a:pPr marL="0" marR="0" lvl="0" indent="0" algn="l" defTabSz="914400">
              <a:lnSpc>
                <a:spcPct val="100000"/>
              </a:lnSpc>
              <a:spcBef>
                <a:spcPct val="0"/>
              </a:spcBef>
              <a:spcAft>
                <a:spcPct val="0"/>
              </a:spcAft>
              <a:buClrTx/>
              <a:buSzTx/>
              <a:buFontTx/>
              <a:buNone/>
              <a:tabLst/>
              <a:defRPr/>
            </a:pPr>
            <a:endParaRPr lang="en-GB" sz="1400" b="0" i="0" u="none" strike="noStrike" kern="1200" cap="none" spc="0" normalizeH="0" baseline="0" noProof="0" dirty="0">
              <a:ln>
                <a:noFill/>
              </a:ln>
              <a:solidFill>
                <a:srgbClr val="5F5F5F"/>
              </a:solidFill>
              <a:effectLst/>
              <a:uLnTx/>
              <a:uFillTx/>
              <a:latin typeface="Arial Unicode MS"/>
              <a:ea typeface="Arial Unicode MS"/>
              <a:cs typeface="Arial Unicode MS"/>
            </a:endParaRPr>
          </a:p>
          <a:p>
            <a:pPr>
              <a:defRPr/>
            </a:pPr>
            <a:r>
              <a:rPr lang="en-GB" sz="1400" u="sng" dirty="0">
                <a:solidFill>
                  <a:srgbClr val="5F5F5F"/>
                </a:solidFill>
                <a:latin typeface="Arial Unicode MS"/>
                <a:ea typeface="Arial Unicode MS"/>
                <a:cs typeface="Arial Unicode MS"/>
              </a:rPr>
              <a:t>BD 22.05.:</a:t>
            </a:r>
            <a:r>
              <a:rPr lang="en-GB" sz="1400" dirty="0">
                <a:solidFill>
                  <a:srgbClr val="5F5F5F"/>
                </a:solidFill>
                <a:latin typeface="Arial Unicode MS"/>
                <a:ea typeface="Arial Unicode MS"/>
                <a:cs typeface="Arial Unicode MS"/>
              </a:rPr>
              <a:t> IDCC(d) Fallback Domain used due to missing CGMs</a:t>
            </a:r>
            <a:r>
              <a:rPr lang="en-GB" sz="1400">
                <a:solidFill>
                  <a:srgbClr val="5F5F5F"/>
                </a:solidFill>
                <a:latin typeface="Arial Unicode MS"/>
                <a:ea typeface="Arial Unicode MS"/>
                <a:cs typeface="Arial Unicode MS"/>
              </a:rPr>
              <a:t> from </a:t>
            </a:r>
            <a:r>
              <a:rPr lang="en-GB" sz="1400" dirty="0" err="1">
                <a:solidFill>
                  <a:srgbClr val="5F5F5F"/>
                </a:solidFill>
                <a:latin typeface="Arial Unicode MS"/>
                <a:ea typeface="Arial Unicode MS"/>
                <a:cs typeface="Arial Unicode MS"/>
              </a:rPr>
              <a:t>CorrelationID</a:t>
            </a:r>
            <a:r>
              <a:rPr lang="en-GB" sz="1400">
                <a:solidFill>
                  <a:srgbClr val="5F5F5F"/>
                </a:solidFill>
                <a:latin typeface="Arial Unicode MS"/>
                <a:ea typeface="Arial Unicode MS"/>
                <a:cs typeface="Arial Unicode MS"/>
              </a:rPr>
              <a:t> issue related to multiple environments </a:t>
            </a:r>
            <a:endParaRPr lang="en-GB" sz="1400">
              <a:solidFill>
                <a:srgbClr val="000000"/>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r>
              <a:rPr lang="en-GB" sz="1400" u="sng" dirty="0">
                <a:solidFill>
                  <a:srgbClr val="5F5F5F"/>
                </a:solidFill>
                <a:latin typeface="Arial Unicode MS"/>
                <a:ea typeface="Arial Unicode MS"/>
                <a:cs typeface="Arial Unicode MS"/>
              </a:rPr>
              <a:t>BD 30.05.:</a:t>
            </a:r>
            <a:r>
              <a:rPr lang="en-GB" sz="1400" dirty="0">
                <a:solidFill>
                  <a:srgbClr val="5F5F5F"/>
                </a:solidFill>
                <a:latin typeface="Arial Unicode MS"/>
                <a:ea typeface="Arial Unicode MS"/>
                <a:cs typeface="Arial Unicode MS"/>
              </a:rPr>
              <a:t> Failed buisness day due to connectivity issues with XBID (Missing AACs). </a:t>
            </a:r>
            <a:endParaRPr lang="en-US"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r>
              <a:rPr lang="en-GB" sz="1400" u="sng" dirty="0">
                <a:solidFill>
                  <a:srgbClr val="5F5F5F"/>
                </a:solidFill>
                <a:latin typeface="Arial Unicode MS"/>
                <a:ea typeface="Arial Unicode MS"/>
                <a:cs typeface="Arial Unicode MS"/>
              </a:rPr>
              <a:t>BD 01.07.:</a:t>
            </a:r>
            <a:r>
              <a:rPr lang="en-GB" sz="1400" dirty="0">
                <a:solidFill>
                  <a:srgbClr val="5F5F5F"/>
                </a:solidFill>
                <a:latin typeface="Arial Unicode MS"/>
                <a:ea typeface="Arial Unicode MS"/>
                <a:cs typeface="Arial Unicode MS"/>
              </a:rPr>
              <a:t> IDCC(d) Fallback Domain used due to </a:t>
            </a:r>
            <a:r>
              <a:rPr lang="en-GB" sz="1400">
                <a:solidFill>
                  <a:srgbClr val="5F5F5F"/>
                </a:solidFill>
                <a:latin typeface="Arial Unicode MS"/>
                <a:ea typeface="Arial Unicode MS"/>
                <a:cs typeface="Arial Unicode MS"/>
              </a:rPr>
              <a:t>missing CGMs </a:t>
            </a:r>
            <a:r>
              <a:rPr lang="en-GB" sz="1400" dirty="0">
                <a:solidFill>
                  <a:srgbClr val="5F5F5F"/>
                </a:solidFill>
                <a:latin typeface="Arial Unicode MS"/>
                <a:ea typeface="Arial Unicode MS"/>
                <a:cs typeface="Arial Unicode MS"/>
              </a:rPr>
              <a:t>because </a:t>
            </a:r>
            <a:r>
              <a:rPr lang="en-GB" sz="1400">
                <a:solidFill>
                  <a:srgbClr val="5F5F5F"/>
                </a:solidFill>
                <a:latin typeface="Arial Unicode MS"/>
                <a:ea typeface="Arial Unicode MS"/>
                <a:cs typeface="Arial Unicode MS"/>
              </a:rPr>
              <a:t>the merging tool was unavailable due to an internal server restart </a:t>
            </a:r>
            <a:r>
              <a:rPr lang="en-GB" sz="1400" dirty="0">
                <a:solidFill>
                  <a:srgbClr val="5F5F5F"/>
                </a:solidFill>
                <a:latin typeface="Arial Unicode MS"/>
                <a:ea typeface="Arial Unicode MS"/>
                <a:cs typeface="Arial Unicode MS"/>
              </a:rPr>
              <a:t> </a:t>
            </a:r>
            <a:endParaRPr lang="en-US" sz="1400">
              <a:solidFill>
                <a:srgbClr val="5F5F5F"/>
              </a:solidFill>
              <a:latin typeface="Arial Unicode MS"/>
              <a:ea typeface="Arial Unicode MS"/>
              <a:cs typeface="Arial Unicode MS"/>
            </a:endParaRPr>
          </a:p>
          <a:p>
            <a:pPr marL="0" marR="0" lvl="0" indent="0" algn="l" defTabSz="914400">
              <a:lnSpc>
                <a:spcPct val="100000"/>
              </a:lnSpc>
              <a:spcBef>
                <a:spcPct val="0"/>
              </a:spcBef>
              <a:spcAft>
                <a:spcPct val="0"/>
              </a:spcAft>
              <a:buClrTx/>
              <a:buSzTx/>
              <a:buFontTx/>
              <a:buNone/>
              <a:tabLst/>
              <a:defRPr/>
            </a:pPr>
            <a:endParaRPr lang="en-GB" sz="1400" b="0" i="0" u="none" strike="noStrike" kern="1200" cap="none" spc="0" normalizeH="0" baseline="0" noProof="0" dirty="0">
              <a:ln>
                <a:noFill/>
              </a:ln>
              <a:solidFill>
                <a:srgbClr val="5F5F5F"/>
              </a:solidFill>
              <a:effectLst/>
              <a:uLnTx/>
              <a:uFillTx/>
              <a:latin typeface="Arial Unicode MS" charset="0"/>
              <a:ea typeface="Arial Unicode MS"/>
              <a:cs typeface="Arial Unicode MS"/>
            </a:endParaRPr>
          </a:p>
          <a:p>
            <a:pPr>
              <a:defRPr/>
            </a:pPr>
            <a:endParaRPr lang="en-GB" sz="1400" dirty="0">
              <a:solidFill>
                <a:srgbClr val="5F5F5F"/>
              </a:solidFill>
              <a:ea typeface="Arial Unicode MS"/>
              <a:cs typeface="Arial Unicode MS"/>
            </a:endParaRPr>
          </a:p>
          <a:p>
            <a:pPr>
              <a:defRPr/>
            </a:pPr>
            <a:endParaRPr lang="en-GB" sz="1400" dirty="0">
              <a:solidFill>
                <a:srgbClr val="5F5F5F"/>
              </a:solidFill>
              <a:ea typeface="Arial Unicode MS"/>
              <a:cs typeface="Arial Unicode MS"/>
            </a:endParaRPr>
          </a:p>
          <a:p>
            <a:pPr>
              <a:defRPr/>
            </a:pPr>
            <a:endParaRPr lang="en-GB" sz="1400" dirty="0">
              <a:solidFill>
                <a:srgbClr val="5F5F5F"/>
              </a:solidFill>
              <a:ea typeface="Arial Unicode MS"/>
              <a:cs typeface="Arial Unicode MS"/>
            </a:endParaRPr>
          </a:p>
          <a:p>
            <a:pPr>
              <a:defRPr/>
            </a:pPr>
            <a:endParaRPr lang="en-GB" sz="1400">
              <a:solidFill>
                <a:srgbClr val="5F5F5F"/>
              </a:solidFill>
              <a:latin typeface="Arial Unicode MS"/>
              <a:ea typeface="Arial Unicode MS"/>
              <a:cs typeface="Arial Unicode MS"/>
            </a:endParaRPr>
          </a:p>
        </p:txBody>
      </p:sp>
      <p:pic>
        <p:nvPicPr>
          <p:cNvPr id="9" name="Picture 8" descr="A screenshot of a data sheet&#10;&#10;AI-generated content may be incorrect.">
            <a:extLst>
              <a:ext uri="{FF2B5EF4-FFF2-40B4-BE49-F238E27FC236}">
                <a16:creationId xmlns:a16="http://schemas.microsoft.com/office/drawing/2014/main" id="{908791B4-B513-0B51-5560-362681BFAA7D}"/>
              </a:ext>
            </a:extLst>
          </p:cNvPr>
          <p:cNvPicPr>
            <a:picLocks noChangeAspect="1"/>
          </p:cNvPicPr>
          <p:nvPr/>
        </p:nvPicPr>
        <p:blipFill>
          <a:blip r:embed="rId6"/>
          <a:stretch>
            <a:fillRect/>
          </a:stretch>
        </p:blipFill>
        <p:spPr>
          <a:xfrm>
            <a:off x="593791" y="1359776"/>
            <a:ext cx="2659825" cy="4156186"/>
          </a:xfrm>
          <a:prstGeom prst="rect">
            <a:avLst/>
          </a:prstGeom>
        </p:spPr>
      </p:pic>
      <p:sp>
        <p:nvSpPr>
          <p:cNvPr id="5" name="Slide Number Placeholder 4">
            <a:extLst>
              <a:ext uri="{FF2B5EF4-FFF2-40B4-BE49-F238E27FC236}">
                <a16:creationId xmlns:a16="http://schemas.microsoft.com/office/drawing/2014/main" id="{93042142-EC85-B799-467D-1F59EF06D688}"/>
              </a:ext>
            </a:extLst>
          </p:cNvPr>
          <p:cNvSpPr>
            <a:spLocks noGrp="1"/>
          </p:cNvSpPr>
          <p:nvPr>
            <p:ph type="sldNum" sz="quarter" idx="4"/>
          </p:nvPr>
        </p:nvSpPr>
        <p:spPr/>
        <p:txBody>
          <a:bodyPr/>
          <a:lstStyle/>
          <a:p>
            <a:fld id="{F551322C-20B2-48C3-B63D-68158FEBF630}" type="slidenum">
              <a:rPr lang="en-US" smtClean="0"/>
              <a:pPr/>
              <a:t>10</a:t>
            </a:fld>
            <a:endParaRPr lang="en-US"/>
          </a:p>
        </p:txBody>
      </p:sp>
      <p:pic>
        <p:nvPicPr>
          <p:cNvPr id="4" name="Picture 3" descr="A table with numbers and a number in it&#10;&#10;AI-generated content may be incorrect.">
            <a:extLst>
              <a:ext uri="{FF2B5EF4-FFF2-40B4-BE49-F238E27FC236}">
                <a16:creationId xmlns:a16="http://schemas.microsoft.com/office/drawing/2014/main" id="{B4CA065B-D4C0-16AD-6B4C-98A97DD42C6C}"/>
              </a:ext>
            </a:extLst>
          </p:cNvPr>
          <p:cNvPicPr>
            <a:picLocks noChangeAspect="1"/>
          </p:cNvPicPr>
          <p:nvPr/>
        </p:nvPicPr>
        <p:blipFill>
          <a:blip r:embed="rId7"/>
          <a:stretch>
            <a:fillRect/>
          </a:stretch>
        </p:blipFill>
        <p:spPr>
          <a:xfrm>
            <a:off x="591479" y="1362075"/>
            <a:ext cx="2674666" cy="5267325"/>
          </a:xfrm>
          <a:prstGeom prst="rect">
            <a:avLst/>
          </a:prstGeom>
        </p:spPr>
      </p:pic>
      <p:pic>
        <p:nvPicPr>
          <p:cNvPr id="6" name="Picture 5" descr="A screenshot of a chart&#10;&#10;AI-generated content may be incorrect.">
            <a:extLst>
              <a:ext uri="{FF2B5EF4-FFF2-40B4-BE49-F238E27FC236}">
                <a16:creationId xmlns:a16="http://schemas.microsoft.com/office/drawing/2014/main" id="{6C55EB45-1919-A5A0-2704-0DD4FF2C0883}"/>
              </a:ext>
            </a:extLst>
          </p:cNvPr>
          <p:cNvPicPr>
            <a:picLocks noChangeAspect="1"/>
          </p:cNvPicPr>
          <p:nvPr/>
        </p:nvPicPr>
        <p:blipFill>
          <a:blip r:embed="rId8"/>
          <a:stretch>
            <a:fillRect/>
          </a:stretch>
        </p:blipFill>
        <p:spPr>
          <a:xfrm>
            <a:off x="3536909" y="1362075"/>
            <a:ext cx="2641681" cy="5267325"/>
          </a:xfrm>
          <a:prstGeom prst="rect">
            <a:avLst/>
          </a:prstGeom>
        </p:spPr>
      </p:pic>
    </p:spTree>
    <p:extLst>
      <p:ext uri="{BB962C8B-B14F-4D97-AF65-F5344CB8AC3E}">
        <p14:creationId xmlns:p14="http://schemas.microsoft.com/office/powerpoint/2010/main" val="292240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60A63-DA95-1659-5D0F-0B0443FD9F9E}"/>
            </a:ext>
          </a:extLst>
        </p:cNvPr>
        <p:cNvGrpSpPr/>
        <p:nvPr/>
      </p:nvGrpSpPr>
      <p:grpSpPr>
        <a:xfrm>
          <a:off x="0" y="0"/>
          <a:ext cx="0" cy="0"/>
          <a:chOff x="0" y="0"/>
          <a:chExt cx="0" cy="0"/>
        </a:xfrm>
      </p:grpSpPr>
      <p:pic>
        <p:nvPicPr>
          <p:cNvPr id="12" name="Picture 11" descr="A screenshot of a spreadsheet&#10;&#10;AI-generated content may be incorrect.">
            <a:extLst>
              <a:ext uri="{FF2B5EF4-FFF2-40B4-BE49-F238E27FC236}">
                <a16:creationId xmlns:a16="http://schemas.microsoft.com/office/drawing/2014/main" id="{BEFC338A-91E5-C3F7-ED5B-C8FA1CF57A3D}"/>
              </a:ext>
            </a:extLst>
          </p:cNvPr>
          <p:cNvPicPr>
            <a:picLocks noChangeAspect="1"/>
          </p:cNvPicPr>
          <p:nvPr/>
        </p:nvPicPr>
        <p:blipFill>
          <a:blip r:embed="rId4"/>
          <a:stretch>
            <a:fillRect/>
          </a:stretch>
        </p:blipFill>
        <p:spPr>
          <a:xfrm>
            <a:off x="622745" y="1362075"/>
            <a:ext cx="2707385" cy="3533775"/>
          </a:xfrm>
          <a:prstGeom prst="rect">
            <a:avLst/>
          </a:prstGeom>
        </p:spPr>
      </p:pic>
      <p:graphicFrame>
        <p:nvGraphicFramePr>
          <p:cNvPr id="20" name="think-cell data - do not delete" hidden="1">
            <a:extLst>
              <a:ext uri="{FF2B5EF4-FFF2-40B4-BE49-F238E27FC236}">
                <a16:creationId xmlns:a16="http://schemas.microsoft.com/office/drawing/2014/main" id="{BE0C0861-4555-A9C6-9330-C4D0ED5E6B8D}"/>
              </a:ext>
            </a:extLst>
          </p:cNvPr>
          <p:cNvGraphicFramePr>
            <a:graphicFrameLocks/>
          </p:cNvGraphicFramePr>
          <p:nvPr>
            <p:custDataLst>
              <p:tags r:id="rId1"/>
            </p:custDataLst>
          </p:nvPr>
        </p:nvGraphicFramePr>
        <p:xfrm>
          <a:off x="929979" y="644228"/>
          <a:ext cx="997" cy="1290"/>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0" name="think-cell data - do not delete" hidden="1">
                        <a:extLst>
                          <a:ext uri="{FF2B5EF4-FFF2-40B4-BE49-F238E27FC236}">
                            <a16:creationId xmlns:a16="http://schemas.microsoft.com/office/drawing/2014/main" id="{BE0C0861-4555-A9C6-9330-C4D0ED5E6B8D}"/>
                          </a:ext>
                        </a:extLst>
                      </p:cNvPr>
                      <p:cNvPicPr/>
                      <p:nvPr/>
                    </p:nvPicPr>
                    <p:blipFill>
                      <a:blip r:embed="rId6"/>
                      <a:stretch>
                        <a:fillRect/>
                      </a:stretch>
                    </p:blipFill>
                    <p:spPr>
                      <a:xfrm>
                        <a:off x="929979" y="644228"/>
                        <a:ext cx="997" cy="1290"/>
                      </a:xfrm>
                      <a:prstGeom prst="rect">
                        <a:avLst/>
                      </a:prstGeom>
                    </p:spPr>
                  </p:pic>
                </p:oleObj>
              </mc:Fallback>
            </mc:AlternateContent>
          </a:graphicData>
        </a:graphic>
      </p:graphicFrame>
      <p:sp>
        <p:nvSpPr>
          <p:cNvPr id="3" name="Text Placeholder 2">
            <a:extLst>
              <a:ext uri="{FF2B5EF4-FFF2-40B4-BE49-F238E27FC236}">
                <a16:creationId xmlns:a16="http://schemas.microsoft.com/office/drawing/2014/main" id="{EA7EC87A-13F9-3CEB-440B-498677F8AA38}"/>
              </a:ext>
            </a:extLst>
          </p:cNvPr>
          <p:cNvSpPr>
            <a:spLocks noGrp="1"/>
          </p:cNvSpPr>
          <p:nvPr>
            <p:ph type="body" sz="quarter" idx="16"/>
          </p:nvPr>
        </p:nvSpPr>
        <p:spPr>
          <a:xfrm>
            <a:off x="540000" y="461650"/>
            <a:ext cx="8640000" cy="363850"/>
          </a:xfrm>
        </p:spPr>
        <p:txBody>
          <a:bodyPr/>
          <a:lstStyle/>
          <a:p>
            <a:r>
              <a:rPr lang="en-GB"/>
              <a:t>Process stability of IDCC(e) EXT // run 		</a:t>
            </a:r>
          </a:p>
        </p:txBody>
      </p:sp>
      <p:sp>
        <p:nvSpPr>
          <p:cNvPr id="8" name="Content Placeholder 7">
            <a:extLst>
              <a:ext uri="{FF2B5EF4-FFF2-40B4-BE49-F238E27FC236}">
                <a16:creationId xmlns:a16="http://schemas.microsoft.com/office/drawing/2014/main" id="{67AC0599-E7BD-E5E2-6B56-94651E0F5738}"/>
              </a:ext>
            </a:extLst>
          </p:cNvPr>
          <p:cNvSpPr>
            <a:spLocks noGrp="1"/>
          </p:cNvSpPr>
          <p:nvPr>
            <p:ph sz="quarter" idx="17"/>
          </p:nvPr>
        </p:nvSpPr>
        <p:spPr>
          <a:xfrm>
            <a:off x="540000" y="1052513"/>
            <a:ext cx="9000000" cy="4347487"/>
          </a:xfrm>
        </p:spPr>
        <p:txBody>
          <a:bodyPr/>
          <a:lstStyle/>
          <a:p>
            <a:r>
              <a:rPr lang="en-GB"/>
              <a:t>Process IDCC(e) // run</a:t>
            </a:r>
          </a:p>
          <a:p>
            <a:endParaRPr lang="en-GB"/>
          </a:p>
        </p:txBody>
      </p:sp>
      <p:sp>
        <p:nvSpPr>
          <p:cNvPr id="2" name="Title 1">
            <a:extLst>
              <a:ext uri="{FF2B5EF4-FFF2-40B4-BE49-F238E27FC236}">
                <a16:creationId xmlns:a16="http://schemas.microsoft.com/office/drawing/2014/main" id="{8D42A65E-EEB0-FEF2-4570-F171831FF488}"/>
              </a:ext>
            </a:extLst>
          </p:cNvPr>
          <p:cNvSpPr>
            <a:spLocks noGrp="1"/>
          </p:cNvSpPr>
          <p:nvPr>
            <p:ph type="title"/>
          </p:nvPr>
        </p:nvSpPr>
        <p:spPr>
          <a:xfrm>
            <a:off x="540000" y="108000"/>
            <a:ext cx="8543925" cy="336550"/>
          </a:xfrm>
        </p:spPr>
        <p:txBody>
          <a:bodyPr vert="horz" lIns="58500" tIns="29250" rIns="58500" bIns="29250" rtlCol="0" anchor="t">
            <a:noAutofit/>
          </a:bodyPr>
          <a:lstStyle/>
          <a:p>
            <a:r>
              <a:rPr lang="en-GB" dirty="0">
                <a:ea typeface="Arial Unicode MS"/>
                <a:cs typeface="Arial"/>
              </a:rPr>
              <a:t>Intraday </a:t>
            </a:r>
            <a:r>
              <a:rPr lang="en-GB">
                <a:ea typeface="Arial Unicode MS"/>
                <a:cs typeface="Arial"/>
              </a:rPr>
              <a:t>Capacity Calculation</a:t>
            </a:r>
            <a:br>
              <a:rPr lang="en-GB" dirty="0">
                <a:ea typeface="Arial Unicode MS"/>
                <a:cs typeface="Arial"/>
              </a:rPr>
            </a:br>
            <a:endParaRPr lang="en-GB" b="0">
              <a:solidFill>
                <a:srgbClr val="000000"/>
              </a:solidFill>
              <a:ea typeface="Arial Unicode MS"/>
              <a:cs typeface="Arial"/>
            </a:endParaRPr>
          </a:p>
          <a:p>
            <a:endParaRPr lang="en-GB" dirty="0"/>
          </a:p>
        </p:txBody>
      </p:sp>
      <p:sp>
        <p:nvSpPr>
          <p:cNvPr id="7" name="TextBox 6">
            <a:extLst>
              <a:ext uri="{FF2B5EF4-FFF2-40B4-BE49-F238E27FC236}">
                <a16:creationId xmlns:a16="http://schemas.microsoft.com/office/drawing/2014/main" id="{8682B8E6-E4D3-B53D-2755-4282F7197539}"/>
              </a:ext>
            </a:extLst>
          </p:cNvPr>
          <p:cNvSpPr txBox="1"/>
          <p:nvPr/>
        </p:nvSpPr>
        <p:spPr>
          <a:xfrm>
            <a:off x="3709183" y="1359153"/>
            <a:ext cx="5829191" cy="526297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Unicode MS" charset="0"/>
                <a:ea typeface="ＭＳ Ｐゴシック" charset="0"/>
                <a:cs typeface="ＭＳ Ｐゴシック" charset="0"/>
              </a:defRPr>
            </a:lvl5pPr>
            <a:lvl6pPr marL="2286000" algn="l" defTabSz="457200" rtl="0" eaLnBrk="1" latinLnBrk="0" hangingPunct="1">
              <a:defRPr kern="1200">
                <a:solidFill>
                  <a:schemeClr val="tx1"/>
                </a:solidFill>
                <a:latin typeface="Arial Unicode MS" charset="0"/>
                <a:ea typeface="ＭＳ Ｐゴシック" charset="0"/>
                <a:cs typeface="ＭＳ Ｐゴシック" charset="0"/>
              </a:defRPr>
            </a:lvl6pPr>
            <a:lvl7pPr marL="2743200" algn="l" defTabSz="457200" rtl="0" eaLnBrk="1" latinLnBrk="0" hangingPunct="1">
              <a:defRPr kern="1200">
                <a:solidFill>
                  <a:schemeClr val="tx1"/>
                </a:solidFill>
                <a:latin typeface="Arial Unicode MS" charset="0"/>
                <a:ea typeface="ＭＳ Ｐゴシック" charset="0"/>
                <a:cs typeface="ＭＳ Ｐゴシック" charset="0"/>
              </a:defRPr>
            </a:lvl7pPr>
            <a:lvl8pPr marL="3200400" algn="l" defTabSz="457200" rtl="0" eaLnBrk="1" latinLnBrk="0" hangingPunct="1">
              <a:defRPr kern="1200">
                <a:solidFill>
                  <a:schemeClr val="tx1"/>
                </a:solidFill>
                <a:latin typeface="Arial Unicode MS" charset="0"/>
                <a:ea typeface="ＭＳ Ｐゴシック" charset="0"/>
                <a:cs typeface="ＭＳ Ｐゴシック" charset="0"/>
              </a:defRPr>
            </a:lvl8pPr>
            <a:lvl9pPr marL="3657600" algn="l" defTabSz="457200" rtl="0" eaLnBrk="1" latinLnBrk="0" hangingPunct="1">
              <a:defRPr kern="1200">
                <a:solidFill>
                  <a:schemeClr val="tx1"/>
                </a:solidFill>
                <a:latin typeface="Arial Unicode MS" charset="0"/>
                <a:ea typeface="ＭＳ Ｐゴシック" charset="0"/>
                <a:cs typeface="ＭＳ Ｐゴシック" charset="0"/>
              </a:defRPr>
            </a:lvl9pPr>
          </a:lstStyle>
          <a:p>
            <a:pPr>
              <a:defRPr/>
            </a:pP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BD 29.07.:</a:t>
            </a:r>
            <a:r>
              <a:rPr kumimoji="0" lang="en-GB" sz="1400" b="0" i="0" u="none" strike="noStrike" kern="1200" cap="none" spc="0" normalizeH="0" baseline="0" noProof="0" dirty="0">
                <a:ln>
                  <a:noFill/>
                </a:ln>
                <a:solidFill>
                  <a:srgbClr val="5F5F5F"/>
                </a:solidFill>
                <a:effectLst/>
                <a:uLnTx/>
                <a:uFillTx/>
                <a:latin typeface="Arial Unicode MS"/>
                <a:ea typeface="Arial Unicode MS"/>
                <a:cs typeface="Arial Unicode MS"/>
              </a:rPr>
              <a:t> </a:t>
            </a:r>
            <a:r>
              <a:rPr lang="en-GB" sz="1400" dirty="0">
                <a:solidFill>
                  <a:schemeClr val="tx2"/>
                </a:solidFill>
                <a:latin typeface="Arial Unicode MS"/>
                <a:ea typeface="Arial Unicode MS"/>
                <a:cs typeface="Arial Unicode MS"/>
              </a:rPr>
              <a:t>Process failed due to env. downtime (firewall upgrade)</a:t>
            </a:r>
            <a:endParaRPr lang="en-GB" sz="1400" b="0" i="0" u="none" strike="noStrike" kern="1200" cap="none" spc="0" normalizeH="0" baseline="0" noProof="0" dirty="0">
              <a:ln>
                <a:noFill/>
              </a:ln>
              <a:solidFill>
                <a:schemeClr val="tx2"/>
              </a:solidFill>
              <a:effectLst/>
              <a:uLnTx/>
              <a:uFillTx/>
              <a:ea typeface="Arial Unicode MS"/>
              <a:cs typeface="Arial Unicode M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400" b="0" i="0" u="none" strike="noStrike" kern="1200" cap="none" spc="0" normalizeH="0" baseline="0" noProof="0" dirty="0">
              <a:ln>
                <a:noFill/>
              </a:ln>
              <a:solidFill>
                <a:srgbClr val="5F5F5F"/>
              </a:solidFill>
              <a:effectLst/>
              <a:uLnTx/>
              <a:uFillTx/>
              <a:latin typeface="Arial Unicode MS"/>
              <a:ea typeface="Arial Unicode MS"/>
              <a:cs typeface="Arial Unicode MS"/>
            </a:endParaRPr>
          </a:p>
          <a:p>
            <a:pPr>
              <a:defRPr/>
            </a:pPr>
            <a:r>
              <a:rPr kumimoji="0" lang="en-GB" sz="1400" b="0" i="0" u="sng" strike="noStrike" kern="1200" cap="none" spc="0" normalizeH="0" baseline="0" noProof="0" dirty="0">
                <a:ln>
                  <a:noFill/>
                </a:ln>
                <a:solidFill>
                  <a:srgbClr val="5F5F5F"/>
                </a:solidFill>
                <a:effectLst/>
                <a:uLnTx/>
                <a:uFillTx/>
                <a:latin typeface="Arial Unicode MS"/>
                <a:ea typeface="Arial Unicode MS"/>
                <a:cs typeface="Arial Unicode MS"/>
              </a:rPr>
              <a:t>BDs 01.08</a:t>
            </a:r>
            <a:r>
              <a:rPr lang="en-GB" sz="1400" u="sng" dirty="0">
                <a:solidFill>
                  <a:srgbClr val="5F5F5F"/>
                </a:solidFill>
                <a:latin typeface="Arial Unicode MS"/>
                <a:ea typeface="Arial Unicode MS"/>
                <a:cs typeface="Arial Unicode MS"/>
              </a:rPr>
              <a:t>.:</a:t>
            </a:r>
            <a:r>
              <a:rPr kumimoji="0" lang="en-GB" sz="1400" b="0" i="0" strike="noStrike" kern="1200" cap="none" spc="0" normalizeH="0" baseline="0" noProof="0" dirty="0">
                <a:ln>
                  <a:noFill/>
                </a:ln>
                <a:solidFill>
                  <a:srgbClr val="5F5F5F"/>
                </a:solidFill>
                <a:effectLst/>
                <a:uLnTx/>
                <a:uFillTx/>
                <a:latin typeface="Arial Unicode MS"/>
                <a:ea typeface="Arial Unicode MS"/>
                <a:cs typeface="Arial Unicode MS"/>
              </a:rPr>
              <a:t> </a:t>
            </a:r>
            <a:r>
              <a:rPr lang="en-GB" sz="1400" dirty="0">
                <a:solidFill>
                  <a:srgbClr val="5F5F5F"/>
                </a:solidFill>
                <a:latin typeface="Arial Unicode MS"/>
                <a:ea typeface="Arial Unicode MS"/>
                <a:cs typeface="Arial Unicode MS"/>
              </a:rPr>
              <a:t>IDCC(d) Fallback Domain used due to missing CGMs from incorrect configuration set for IDCC environment split </a:t>
            </a:r>
            <a:r>
              <a:rPr lang="en-GB" sz="1400" dirty="0">
                <a:solidFill>
                  <a:schemeClr val="tx2"/>
                </a:solidFill>
                <a:latin typeface="Arial Unicode MS"/>
                <a:ea typeface="Arial Unicode MS"/>
                <a:cs typeface="Arial Unicode MS"/>
              </a:rPr>
              <a:t>testing</a:t>
            </a:r>
            <a:r>
              <a:rPr lang="en-GB" sz="1400" dirty="0">
                <a:solidFill>
                  <a:srgbClr val="5F5F5F"/>
                </a:solidFill>
                <a:latin typeface="Arial Unicode MS"/>
                <a:ea typeface="Arial Unicode MS"/>
                <a:cs typeface="Arial Unicode MS"/>
              </a:rPr>
              <a:t>. </a:t>
            </a:r>
            <a:endParaRPr lang="en-US" sz="1400" dirty="0">
              <a:solidFill>
                <a:srgbClr val="5F5F5F"/>
              </a:solidFill>
              <a:latin typeface="Arial Unicode MS"/>
              <a:ea typeface="Arial Unicode MS"/>
              <a:cs typeface="Arial Unicode MS"/>
            </a:endParaRPr>
          </a:p>
          <a:p>
            <a:pPr marL="0" marR="0" lvl="0" indent="0" algn="l" defTabSz="914400">
              <a:lnSpc>
                <a:spcPct val="100000"/>
              </a:lnSpc>
              <a:spcBef>
                <a:spcPct val="0"/>
              </a:spcBef>
              <a:spcAft>
                <a:spcPct val="0"/>
              </a:spcAft>
              <a:buClrTx/>
              <a:buSzTx/>
              <a:buFontTx/>
              <a:buNone/>
              <a:tabLst/>
              <a:defRPr/>
            </a:pPr>
            <a:endParaRPr lang="en-GB" sz="1400" b="0" i="0" u="none" strike="noStrike" kern="1200" cap="none" spc="0" normalizeH="0" baseline="0" noProof="0" dirty="0">
              <a:ln>
                <a:noFill/>
              </a:ln>
              <a:solidFill>
                <a:srgbClr val="5F5F5F"/>
              </a:solidFill>
              <a:effectLst/>
              <a:uLnTx/>
              <a:uFillTx/>
              <a:latin typeface="Arial Unicode MS" charset="0"/>
              <a:ea typeface="Arial Unicode MS"/>
              <a:cs typeface="Arial Unicode MS"/>
            </a:endParaRPr>
          </a:p>
          <a:p>
            <a:pPr>
              <a:defRPr/>
            </a:pPr>
            <a:r>
              <a:rPr lang="en-GB" sz="1400" u="sng" dirty="0">
                <a:solidFill>
                  <a:srgbClr val="5F5F5F"/>
                </a:solidFill>
                <a:latin typeface="Arial Unicode MS"/>
                <a:ea typeface="Arial Unicode MS"/>
                <a:cs typeface="Arial Unicode MS"/>
              </a:rPr>
              <a:t>BDs 02.08.:</a:t>
            </a:r>
            <a:r>
              <a:rPr lang="en-GB" sz="1400" dirty="0">
                <a:solidFill>
                  <a:srgbClr val="5F5F5F"/>
                </a:solidFill>
                <a:latin typeface="Arial Unicode MS"/>
                <a:ea typeface="Arial Unicode MS"/>
                <a:cs typeface="Arial Unicode MS"/>
              </a:rPr>
              <a:t> IDCC(d) Fallback Domain used due to missing CGMs from incorrect configuration set for IDCC environment split </a:t>
            </a:r>
            <a:r>
              <a:rPr lang="en-GB" sz="1400" dirty="0">
                <a:solidFill>
                  <a:schemeClr val="tx2"/>
                </a:solidFill>
                <a:latin typeface="Arial Unicode MS"/>
                <a:ea typeface="Arial Unicode MS"/>
                <a:cs typeface="Arial Unicode MS"/>
              </a:rPr>
              <a:t>testing</a:t>
            </a:r>
            <a:r>
              <a:rPr lang="en-GB" sz="1400" dirty="0">
                <a:solidFill>
                  <a:srgbClr val="5F5F5F"/>
                </a:solidFill>
                <a:latin typeface="Arial Unicode MS"/>
                <a:ea typeface="Arial Unicode MS"/>
                <a:cs typeface="Arial Unicode MS"/>
              </a:rPr>
              <a:t>. </a:t>
            </a:r>
            <a:endParaRPr lang="en-US" sz="1400" dirty="0">
              <a:solidFill>
                <a:srgbClr val="5F5F5F"/>
              </a:solidFill>
              <a:latin typeface="Arial Unicode MS"/>
              <a:ea typeface="Arial Unicode MS"/>
              <a:cs typeface="Arial Unicode MS"/>
            </a:endParaRPr>
          </a:p>
          <a:p>
            <a:pPr>
              <a:defRPr/>
            </a:pPr>
            <a:endParaRPr lang="en-GB" sz="1400" dirty="0">
              <a:solidFill>
                <a:srgbClr val="5F5F5F"/>
              </a:solidFill>
              <a:ea typeface="Arial Unicode MS"/>
              <a:cs typeface="Arial Unicode MS"/>
            </a:endParaRPr>
          </a:p>
          <a:p>
            <a:pPr>
              <a:defRPr/>
            </a:pPr>
            <a:r>
              <a:rPr lang="en-GB" sz="1400" u="sng" dirty="0">
                <a:solidFill>
                  <a:srgbClr val="5F5F5F"/>
                </a:solidFill>
                <a:latin typeface="Arial Unicode MS"/>
                <a:ea typeface="Arial Unicode MS"/>
                <a:cs typeface="Arial Unicode MS"/>
              </a:rPr>
              <a:t>BDs 04.08.:</a:t>
            </a:r>
            <a:r>
              <a:rPr lang="en-GB" sz="1400" dirty="0">
                <a:solidFill>
                  <a:srgbClr val="5F5F5F"/>
                </a:solidFill>
                <a:latin typeface="Arial Unicode MS"/>
                <a:ea typeface="Arial Unicode MS"/>
                <a:cs typeface="Arial Unicode MS"/>
              </a:rPr>
              <a:t> IDCC(d) Fallback Domain used due to missing CGMs from CorrelationID issue related to multiple environments </a:t>
            </a:r>
          </a:p>
          <a:p>
            <a:pPr>
              <a:defRPr/>
            </a:pPr>
            <a:endParaRPr lang="en-GB" sz="1400" dirty="0">
              <a:solidFill>
                <a:srgbClr val="5F5F5F"/>
              </a:solidFill>
              <a:ea typeface="Arial Unicode MS"/>
              <a:cs typeface="Arial Unicode MS"/>
            </a:endParaRPr>
          </a:p>
          <a:p>
            <a:pPr>
              <a:defRPr/>
            </a:pPr>
            <a:endParaRPr lang="en-GB" sz="1400" dirty="0">
              <a:solidFill>
                <a:srgbClr val="5F5F5F"/>
              </a:solidFill>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endParaRPr lang="en-GB" sz="1400" dirty="0">
              <a:solidFill>
                <a:srgbClr val="5F5F5F"/>
              </a:solidFill>
              <a:latin typeface="Arial Unicode MS"/>
              <a:ea typeface="Arial Unicode MS"/>
              <a:cs typeface="Arial Unicode MS"/>
            </a:endParaRPr>
          </a:p>
          <a:p>
            <a:pPr>
              <a:defRPr/>
            </a:pPr>
            <a:r>
              <a:rPr lang="en-GB" sz="1400" b="1" dirty="0">
                <a:solidFill>
                  <a:srgbClr val="5F5F5F"/>
                </a:solidFill>
                <a:latin typeface="Arial Unicode MS"/>
                <a:ea typeface="Arial Unicode MS"/>
                <a:cs typeface="Arial Unicode MS"/>
              </a:rPr>
              <a:t>Note:</a:t>
            </a:r>
            <a:r>
              <a:rPr lang="en-GB" sz="1400" dirty="0">
                <a:solidFill>
                  <a:srgbClr val="5F5F5F"/>
                </a:solidFill>
                <a:latin typeface="Arial Unicode MS"/>
                <a:ea typeface="Arial Unicode MS"/>
                <a:cs typeface="Arial Unicode MS"/>
              </a:rPr>
              <a:t> The observed misconfigurations and missing CGM issues are specific to the test environment, where several ECP environments and parallel testing activities coexist. As the production setup consists of a single ECP environment, these issues are not expected in the live process.</a:t>
            </a:r>
            <a:r>
              <a:rPr lang="en-GB" sz="1400" dirty="0">
                <a:solidFill>
                  <a:srgbClr val="5F5F5F"/>
                </a:solidFill>
                <a:latin typeface="arial unicode ms"/>
                <a:ea typeface="arial unicode ms"/>
                <a:cs typeface="arial unicode ms"/>
              </a:rPr>
              <a:t> </a:t>
            </a:r>
            <a:endParaRPr lang="en-US" sz="1400">
              <a:solidFill>
                <a:srgbClr val="5F5F5F"/>
              </a:solidFill>
              <a:latin typeface="arial unicode ms"/>
              <a:ea typeface="arial unicode ms"/>
              <a:cs typeface="arial unicode ms"/>
            </a:endParaRPr>
          </a:p>
          <a:p>
            <a:pPr>
              <a:defRPr/>
            </a:pPr>
            <a:endParaRPr lang="en-GB" sz="1400" dirty="0">
              <a:solidFill>
                <a:srgbClr val="5F5F5F"/>
              </a:solidFill>
              <a:ea typeface="Arial Unicode MS"/>
              <a:cs typeface="Arial Unicode MS"/>
            </a:endParaRPr>
          </a:p>
        </p:txBody>
      </p:sp>
      <p:sp>
        <p:nvSpPr>
          <p:cNvPr id="5" name="Slide Number Placeholder 4">
            <a:extLst>
              <a:ext uri="{FF2B5EF4-FFF2-40B4-BE49-F238E27FC236}">
                <a16:creationId xmlns:a16="http://schemas.microsoft.com/office/drawing/2014/main" id="{DA87FC05-9F40-C1A7-56FC-2E32A0E655DE}"/>
              </a:ext>
            </a:extLst>
          </p:cNvPr>
          <p:cNvSpPr>
            <a:spLocks noGrp="1"/>
          </p:cNvSpPr>
          <p:nvPr>
            <p:ph type="sldNum" sz="quarter" idx="4"/>
          </p:nvPr>
        </p:nvSpPr>
        <p:spPr/>
        <p:txBody>
          <a:bodyPr/>
          <a:lstStyle/>
          <a:p>
            <a:fld id="{F551322C-20B2-48C3-B63D-68158FEBF630}" type="slidenum">
              <a:rPr lang="en-US" smtClean="0"/>
              <a:pPr/>
              <a:t>11</a:t>
            </a:fld>
            <a:endParaRPr lang="en-US"/>
          </a:p>
        </p:txBody>
      </p:sp>
    </p:spTree>
    <p:extLst>
      <p:ext uri="{BB962C8B-B14F-4D97-AF65-F5344CB8AC3E}">
        <p14:creationId xmlns:p14="http://schemas.microsoft.com/office/powerpoint/2010/main" val="19384553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3131&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bNumberIsYear val=&quot;0&quot;/&gt;&lt;m_strFormatTime&gt;%1&lt;/m_strFormatTime&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E-TSO slide master">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b="0" i="0" u="none" strike="noStrike" cap="none" normalizeH="0" baseline="0" smtClean="0">
            <a:ln>
              <a:noFill/>
            </a:ln>
            <a:solidFill>
              <a:schemeClr val="tx1"/>
            </a:solidFill>
            <a:effectLst/>
            <a:latin typeface="+mn-lt"/>
          </a:defRPr>
        </a:defPPr>
      </a:lstStyle>
    </a:spDef>
    <a:lnDef>
      <a:spPr bwMode="auto">
        <a:solidFill>
          <a:schemeClr val="accent1"/>
        </a:solidFill>
        <a:ln w="19050" cap="flat" cmpd="sng" algn="ctr">
          <a:solidFill>
            <a:schemeClr val="tx1"/>
          </a:solidFill>
          <a:prstDash val="solid"/>
          <a:round/>
          <a:headEnd type="none" w="med" len="med"/>
          <a:tailEnd type="arrow"/>
        </a:ln>
        <a:effectLst/>
      </a:spPr>
      <a:bodyPr/>
      <a:lstStyle/>
    </a:lnDef>
    <a:txDef>
      <a:spPr>
        <a:noFill/>
      </a:spPr>
      <a:bodyPr wrap="none" rtlCol="0">
        <a:spAutoFit/>
      </a:bodyPr>
      <a:lstStyle>
        <a:defPPr algn="l">
          <a:defRPr sz="1400" smtClean="0">
            <a:solidFill>
              <a:schemeClr val="tx2"/>
            </a:solidFill>
            <a:latin typeface="Arial" panose="020B0604020202020204" pitchFamily="34" charset="0"/>
            <a:cs typeface="Arial" panose="020B0604020202020204" pitchFamily="34" charset="0"/>
          </a:defRPr>
        </a:defPPr>
      </a:lstStyle>
    </a:tx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CWE slides 2" id="{9C6C80EF-07BA-4316-A3B7-3AC9E50EED1F}" vid="{7A22D3B6-89C6-4749-A306-7BF1AB253485}"/>
    </a:ext>
  </a:extLst>
</a:theme>
</file>

<file path=ppt/theme/theme2.xml><?xml version="1.0" encoding="utf-8"?>
<a:theme xmlns:a="http://schemas.openxmlformats.org/drawingml/2006/main" name="7_Magnus Red 4ENERGY">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b="0" i="0" u="none" strike="noStrike" cap="none" normalizeH="0" baseline="0" smtClean="0">
            <a:ln>
              <a:noFill/>
            </a:ln>
            <a:solidFill>
              <a:schemeClr val="tx1"/>
            </a:solidFill>
            <a:effectLst/>
            <a:latin typeface="+mn-lt"/>
          </a:defRPr>
        </a:defPPr>
      </a:lstStyle>
    </a:spDef>
    <a:lnDef>
      <a:spPr bwMode="auto">
        <a:solidFill>
          <a:schemeClr val="accent1"/>
        </a:solidFill>
        <a:ln w="19050" cap="flat" cmpd="sng" algn="ctr">
          <a:solidFill>
            <a:schemeClr val="tx1"/>
          </a:solidFill>
          <a:prstDash val="solid"/>
          <a:round/>
          <a:headEnd type="none" w="med" len="med"/>
          <a:tailEnd type="arrow"/>
        </a:ln>
        <a:effectLst/>
      </a:spPr>
      <a:bodyPr/>
      <a:lstStyle/>
    </a:lnDef>
    <a:txDef>
      <a:spPr>
        <a:noFill/>
      </a:spPr>
      <a:bodyPr wrap="none" rtlCol="0">
        <a:spAutoFit/>
      </a:bodyPr>
      <a:lstStyle>
        <a:defPPr algn="l">
          <a:defRPr sz="1400" smtClean="0">
            <a:solidFill>
              <a:schemeClr val="tx2"/>
            </a:solidFill>
            <a:latin typeface="Arial" panose="020B0604020202020204" pitchFamily="34" charset="0"/>
            <a:cs typeface="Arial" panose="020B0604020202020204" pitchFamily="34" charset="0"/>
          </a:defRPr>
        </a:defPPr>
      </a:lstStyle>
    </a:tx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CWE slides 2" id="{9C6C80EF-07BA-4316-A3B7-3AC9E50EED1F}" vid="{7A22D3B6-89C6-4749-A306-7BF1AB253485}"/>
    </a:ext>
  </a:extLst>
</a:theme>
</file>

<file path=ppt/theme/theme3.xml><?xml version="1.0" encoding="utf-8"?>
<a:theme xmlns:a="http://schemas.openxmlformats.org/drawingml/2006/main" name="8_Magnus Red 4ENERGY">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b="0" i="0" u="none" strike="noStrike" cap="none" normalizeH="0" baseline="0" smtClean="0">
            <a:ln>
              <a:noFill/>
            </a:ln>
            <a:solidFill>
              <a:schemeClr val="tx1"/>
            </a:solidFill>
            <a:effectLst/>
            <a:latin typeface="+mn-lt"/>
          </a:defRPr>
        </a:defPPr>
      </a:lstStyle>
    </a:spDef>
    <a:lnDef>
      <a:spPr bwMode="auto">
        <a:solidFill>
          <a:schemeClr val="accent1"/>
        </a:solidFill>
        <a:ln w="19050" cap="flat" cmpd="sng" algn="ctr">
          <a:solidFill>
            <a:schemeClr val="tx1"/>
          </a:solidFill>
          <a:prstDash val="solid"/>
          <a:round/>
          <a:headEnd type="none" w="med" len="med"/>
          <a:tailEnd type="arrow"/>
        </a:ln>
        <a:effectLst/>
      </a:spPr>
      <a:bodyPr/>
      <a:lstStyle/>
    </a:lnDef>
    <a:txDef>
      <a:spPr>
        <a:noFill/>
      </a:spPr>
      <a:bodyPr wrap="none" rtlCol="0">
        <a:spAutoFit/>
      </a:bodyPr>
      <a:lstStyle>
        <a:defPPr algn="l">
          <a:defRPr sz="1400" smtClean="0">
            <a:solidFill>
              <a:schemeClr val="tx2"/>
            </a:solidFill>
            <a:latin typeface="Arial" panose="020B0604020202020204" pitchFamily="34" charset="0"/>
            <a:cs typeface="Arial" panose="020B0604020202020204" pitchFamily="34" charset="0"/>
          </a:defRPr>
        </a:defPPr>
      </a:lstStyle>
    </a:tx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CWE slides 2" id="{9C6C80EF-07BA-4316-A3B7-3AC9E50EED1F}" vid="{7A22D3B6-89C6-4749-A306-7BF1AB253485}"/>
    </a:ext>
  </a:ext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3bb33e5-bbf9-4bbd-b752-30f1ea546036">
      <Terms xmlns="http://schemas.microsoft.com/office/infopath/2007/PartnerControls"/>
    </lcf76f155ced4ddcb4097134ff3c332f>
    <TaxCatchAll xmlns="6708568e-76bd-4ab6-a0fd-e9029131293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E20F6677570B4594AE3C70D059D60F" ma:contentTypeVersion="19" ma:contentTypeDescription="Create a new document." ma:contentTypeScope="" ma:versionID="b68305abb5b40c74f61016a8f436fff9">
  <xsd:schema xmlns:xsd="http://www.w3.org/2001/XMLSchema" xmlns:xs="http://www.w3.org/2001/XMLSchema" xmlns:p="http://schemas.microsoft.com/office/2006/metadata/properties" xmlns:ns2="d3bb33e5-bbf9-4bbd-b752-30f1ea546036" xmlns:ns3="6708568e-76bd-4ab6-a0fd-e90291312931" targetNamespace="http://schemas.microsoft.com/office/2006/metadata/properties" ma:root="true" ma:fieldsID="948bbde80acbb8dd714eda97a2b0abf1" ns2:_="" ns3:_="">
    <xsd:import namespace="d3bb33e5-bbf9-4bbd-b752-30f1ea546036"/>
    <xsd:import namespace="6708568e-76bd-4ab6-a0fd-e9029131293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bb33e5-bbf9-4bbd-b752-30f1ea5460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583ee3c-f8b4-4f86-8f08-197d062ad53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8568e-76bd-4ab6-a0fd-e9029131293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228334f-05a1-48ac-b2dd-e71f0020a819}" ma:internalName="TaxCatchAll" ma:showField="CatchAllData" ma:web="6708568e-76bd-4ab6-a0fd-e902913129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A60AE7-A602-4832-972A-111038B25CDD}">
  <ds:schemaRefs>
    <ds:schemaRef ds:uri="http://schemas.microsoft.com/sharepoint/v3/contenttype/forms"/>
  </ds:schemaRefs>
</ds:datastoreItem>
</file>

<file path=customXml/itemProps2.xml><?xml version="1.0" encoding="utf-8"?>
<ds:datastoreItem xmlns:ds="http://schemas.openxmlformats.org/officeDocument/2006/customXml" ds:itemID="{54F8105D-1D57-4FA3-AEC2-4A37945195D1}">
  <ds:schemaRefs>
    <ds:schemaRef ds:uri="6708568e-76bd-4ab6-a0fd-e90291312931"/>
    <ds:schemaRef ds:uri="http://schemas.microsoft.com/office/infopath/2007/PartnerControls"/>
    <ds:schemaRef ds:uri="http://purl.org/dc/elements/1.1/"/>
    <ds:schemaRef ds:uri="http://purl.org/dc/terms/"/>
    <ds:schemaRef ds:uri="http://schemas.microsoft.com/office/2006/documentManagement/types"/>
    <ds:schemaRef ds:uri="http://www.w3.org/XML/1998/namespace"/>
    <ds:schemaRef ds:uri="http://schemas.openxmlformats.org/package/2006/metadata/core-properties"/>
    <ds:schemaRef ds:uri="d3bb33e5-bbf9-4bbd-b752-30f1ea546036"/>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63581452-5BC6-4DFF-A3DD-F0D2C8C702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bb33e5-bbf9-4bbd-b752-30f1ea546036"/>
    <ds:schemaRef ds:uri="6708568e-76bd-4ab6-a0fd-e902913129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1516</Words>
  <Application>Microsoft Office PowerPoint</Application>
  <PresentationFormat>A4 Paper (210x297 mm)</PresentationFormat>
  <Paragraphs>379</Paragraphs>
  <Slides>11</Slides>
  <Notes>10</Notes>
  <HiddenSlides>0</HiddenSlides>
  <MMClips>0</MMClip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CE-TSO slide master</vt:lpstr>
      <vt:lpstr>7_Magnus Red 4ENERGY</vt:lpstr>
      <vt:lpstr>8_Magnus Red 4ENERGY</vt:lpstr>
      <vt:lpstr>PowerPoint Presentation</vt:lpstr>
      <vt:lpstr>Core Intraday Capacity Calculation</vt:lpstr>
      <vt:lpstr>External // run monitoring report</vt:lpstr>
      <vt:lpstr>Intraday Capacity Calculation  </vt:lpstr>
      <vt:lpstr>Intraday Capacity Calculation  </vt:lpstr>
      <vt:lpstr>Intraday Capacity Calculation  </vt:lpstr>
      <vt:lpstr>Intraday Capacity Calculation  </vt:lpstr>
      <vt:lpstr>Intraday Capacity Calculation  </vt:lpstr>
      <vt:lpstr>Intraday Capacity Calculation   </vt:lpstr>
      <vt:lpstr>Intraday Capacity Calculation  </vt:lpstr>
      <vt:lpstr>Intraday Capacity Calculation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Jachmann Christoph</dc:creator>
  <cp:lastModifiedBy>Doruk Güneş</cp:lastModifiedBy>
  <cp:revision>5091</cp:revision>
  <dcterms:created xsi:type="dcterms:W3CDTF">2018-12-04T09:56:18Z</dcterms:created>
  <dcterms:modified xsi:type="dcterms:W3CDTF">2026-09-22T14:29:52Z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e585759-362d-4185-bb50-fc81b58bf15d_Enabled">
    <vt:lpwstr>true</vt:lpwstr>
  </property>
  <property fmtid="{D5CDD505-2E9C-101B-9397-08002B2CF9AE}" pid="3" name="MSIP_Label_2e585759-362d-4185-bb50-fc81b58bf15d_SetDate">
    <vt:lpwstr>2020-11-25T06:58:09Z</vt:lpwstr>
  </property>
  <property fmtid="{D5CDD505-2E9C-101B-9397-08002B2CF9AE}" pid="4" name="MSIP_Label_2e585759-362d-4185-bb50-fc81b58bf15d_Method">
    <vt:lpwstr>Standard</vt:lpwstr>
  </property>
  <property fmtid="{D5CDD505-2E9C-101B-9397-08002B2CF9AE}" pid="5" name="MSIP_Label_2e585759-362d-4185-bb50-fc81b58bf15d_Name">
    <vt:lpwstr>2e585759-362d-4185-bb50-fc81b58bf15d</vt:lpwstr>
  </property>
  <property fmtid="{D5CDD505-2E9C-101B-9397-08002B2CF9AE}" pid="6" name="MSIP_Label_2e585759-362d-4185-bb50-fc81b58bf15d_SiteId">
    <vt:lpwstr>6dfa2abc-8bb8-4557-855c-e532cacb5122</vt:lpwstr>
  </property>
  <property fmtid="{D5CDD505-2E9C-101B-9397-08002B2CF9AE}" pid="7" name="MSIP_Label_2e585759-362d-4185-bb50-fc81b58bf15d_ActionId">
    <vt:lpwstr>5f346787-f2f3-48c5-a1e6-e97606cddf38</vt:lpwstr>
  </property>
  <property fmtid="{D5CDD505-2E9C-101B-9397-08002B2CF9AE}" pid="8" name="MSIP_Label_2e585759-362d-4185-bb50-fc81b58bf15d_ContentBits">
    <vt:lpwstr>0</vt:lpwstr>
  </property>
  <property fmtid="{D5CDD505-2E9C-101B-9397-08002B2CF9AE}" pid="9" name="ContentTypeId">
    <vt:lpwstr>0x01010089E20F6677570B4594AE3C70D059D60F</vt:lpwstr>
  </property>
  <property fmtid="{D5CDD505-2E9C-101B-9397-08002B2CF9AE}" pid="10" name="MediaServiceImageTags">
    <vt:lpwstr/>
  </property>
</Properties>
</file>